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1" r:id="rId4"/>
    <p:sldId id="304" r:id="rId5"/>
    <p:sldId id="297" r:id="rId6"/>
    <p:sldId id="298" r:id="rId7"/>
    <p:sldId id="301" r:id="rId8"/>
    <p:sldId id="302" r:id="rId9"/>
    <p:sldId id="303" r:id="rId10"/>
    <p:sldId id="260" r:id="rId11"/>
    <p:sldId id="258" r:id="rId1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9D1AD0-1BB8-4565-9574-222A43336750}" v="65" dt="2022-06-29T19:57:07.073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247" autoAdjust="0"/>
  </p:normalViewPr>
  <p:slideViewPr>
    <p:cSldViewPr snapToGrid="0">
      <p:cViewPr>
        <p:scale>
          <a:sx n="90" d="100"/>
          <a:sy n="90" d="100"/>
        </p:scale>
        <p:origin x="618" y="4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o Augusto Cordoba" userId="f00d29081846fa85" providerId="LiveId" clId="{329D1AD0-1BB8-4565-9574-222A43336750}"/>
    <pc:docChg chg="undo custSel addSld delSld modSld">
      <pc:chgData name="Mariano Augusto Cordoba" userId="f00d29081846fa85" providerId="LiveId" clId="{329D1AD0-1BB8-4565-9574-222A43336750}" dt="2022-06-29T20:10:11.520" v="848" actId="207"/>
      <pc:docMkLst>
        <pc:docMk/>
      </pc:docMkLst>
      <pc:sldChg chg="addSp delSp modSp mod setBg">
        <pc:chgData name="Mariano Augusto Cordoba" userId="f00d29081846fa85" providerId="LiveId" clId="{329D1AD0-1BB8-4565-9574-222A43336750}" dt="2022-06-29T19:57:07.072" v="847" actId="1035"/>
        <pc:sldMkLst>
          <pc:docMk/>
          <pc:sldMk cId="4142772824" sldId="256"/>
        </pc:sldMkLst>
        <pc:spChg chg="mod">
          <ac:chgData name="Mariano Augusto Cordoba" userId="f00d29081846fa85" providerId="LiveId" clId="{329D1AD0-1BB8-4565-9574-222A43336750}" dt="2022-06-29T19:17:22.964" v="19" actId="26606"/>
          <ac:spMkLst>
            <pc:docMk/>
            <pc:sldMk cId="4142772824" sldId="256"/>
            <ac:spMk id="2" creationId="{00000000-0000-0000-0000-000000000000}"/>
          </ac:spMkLst>
        </pc:spChg>
        <pc:spChg chg="mod">
          <ac:chgData name="Mariano Augusto Cordoba" userId="f00d29081846fa85" providerId="LiveId" clId="{329D1AD0-1BB8-4565-9574-222A43336750}" dt="2022-06-29T19:17:22.964" v="19" actId="26606"/>
          <ac:spMkLst>
            <pc:docMk/>
            <pc:sldMk cId="4142772824" sldId="256"/>
            <ac:spMk id="3" creationId="{00000000-0000-0000-0000-000000000000}"/>
          </ac:spMkLst>
        </pc:spChg>
        <pc:spChg chg="add del">
          <ac:chgData name="Mariano Augusto Cordoba" userId="f00d29081846fa85" providerId="LiveId" clId="{329D1AD0-1BB8-4565-9574-222A43336750}" dt="2022-06-29T19:17:22.964" v="19" actId="26606"/>
          <ac:spMkLst>
            <pc:docMk/>
            <pc:sldMk cId="4142772824" sldId="256"/>
            <ac:spMk id="11" creationId="{34790F99-C881-47C9-B3DC-C959D4418EA2}"/>
          </ac:spMkLst>
        </pc:spChg>
        <pc:spChg chg="add del">
          <ac:chgData name="Mariano Augusto Cordoba" userId="f00d29081846fa85" providerId="LiveId" clId="{329D1AD0-1BB8-4565-9574-222A43336750}" dt="2022-06-29T19:17:22.964" v="19" actId="26606"/>
          <ac:spMkLst>
            <pc:docMk/>
            <pc:sldMk cId="4142772824" sldId="256"/>
            <ac:spMk id="13" creationId="{EED8D03E-F375-4E67-B932-FF9B007BB420}"/>
          </ac:spMkLst>
        </pc:spChg>
        <pc:picChg chg="add mod ord">
          <ac:chgData name="Mariano Augusto Cordoba" userId="f00d29081846fa85" providerId="LiveId" clId="{329D1AD0-1BB8-4565-9574-222A43336750}" dt="2022-06-29T19:57:07.072" v="847" actId="1035"/>
          <ac:picMkLst>
            <pc:docMk/>
            <pc:sldMk cId="4142772824" sldId="256"/>
            <ac:picMk id="4" creationId="{1C379582-405C-1D85-7DB8-982946ECFF9B}"/>
          </ac:picMkLst>
        </pc:picChg>
        <pc:picChg chg="add mod ord">
          <ac:chgData name="Mariano Augusto Cordoba" userId="f00d29081846fa85" providerId="LiveId" clId="{329D1AD0-1BB8-4565-9574-222A43336750}" dt="2022-06-29T19:57:07.072" v="847" actId="1035"/>
          <ac:picMkLst>
            <pc:docMk/>
            <pc:sldMk cId="4142772824" sldId="256"/>
            <ac:picMk id="5" creationId="{D42B358E-9E3B-59C5-97EE-1F07ED964F40}"/>
          </ac:picMkLst>
        </pc:picChg>
        <pc:picChg chg="add mod">
          <ac:chgData name="Mariano Augusto Cordoba" userId="f00d29081846fa85" providerId="LiveId" clId="{329D1AD0-1BB8-4565-9574-222A43336750}" dt="2022-06-29T19:57:07.072" v="847" actId="1035"/>
          <ac:picMkLst>
            <pc:docMk/>
            <pc:sldMk cId="4142772824" sldId="256"/>
            <ac:picMk id="6" creationId="{85BA8170-93DE-2E1A-60D2-10F2AF213CA6}"/>
          </ac:picMkLst>
        </pc:picChg>
      </pc:sldChg>
      <pc:sldChg chg="addSp modSp mod">
        <pc:chgData name="Mariano Augusto Cordoba" userId="f00d29081846fa85" providerId="LiveId" clId="{329D1AD0-1BB8-4565-9574-222A43336750}" dt="2022-06-29T19:23:46.748" v="90" actId="948"/>
        <pc:sldMkLst>
          <pc:docMk/>
          <pc:sldMk cId="927914339" sldId="257"/>
        </pc:sldMkLst>
        <pc:spChg chg="mod">
          <ac:chgData name="Mariano Augusto Cordoba" userId="f00d29081846fa85" providerId="LiveId" clId="{329D1AD0-1BB8-4565-9574-222A43336750}" dt="2022-06-29T19:18:12.189" v="48" actId="6549"/>
          <ac:spMkLst>
            <pc:docMk/>
            <pc:sldMk cId="927914339" sldId="257"/>
            <ac:spMk id="2" creationId="{00000000-0000-0000-0000-000000000000}"/>
          </ac:spMkLst>
        </pc:spChg>
        <pc:spChg chg="mod">
          <ac:chgData name="Mariano Augusto Cordoba" userId="f00d29081846fa85" providerId="LiveId" clId="{329D1AD0-1BB8-4565-9574-222A43336750}" dt="2022-06-29T19:23:46.748" v="90" actId="948"/>
          <ac:spMkLst>
            <pc:docMk/>
            <pc:sldMk cId="927914339" sldId="257"/>
            <ac:spMk id="3" creationId="{00000000-0000-0000-0000-000000000000}"/>
          </ac:spMkLst>
        </pc:spChg>
        <pc:picChg chg="add mod">
          <ac:chgData name="Mariano Augusto Cordoba" userId="f00d29081846fa85" providerId="LiveId" clId="{329D1AD0-1BB8-4565-9574-222A43336750}" dt="2022-06-29T19:18:58.699" v="55" actId="1076"/>
          <ac:picMkLst>
            <pc:docMk/>
            <pc:sldMk cId="927914339" sldId="257"/>
            <ac:picMk id="4" creationId="{B5AF46D1-3D02-646C-7544-D2DB7AB44E7A}"/>
          </ac:picMkLst>
        </pc:picChg>
        <pc:picChg chg="add mod">
          <ac:chgData name="Mariano Augusto Cordoba" userId="f00d29081846fa85" providerId="LiveId" clId="{329D1AD0-1BB8-4565-9574-222A43336750}" dt="2022-06-29T19:20:27.399" v="82" actId="1036"/>
          <ac:picMkLst>
            <pc:docMk/>
            <pc:sldMk cId="927914339" sldId="257"/>
            <ac:picMk id="5" creationId="{45454B8F-1F9F-1B62-9E0E-1066657FE9DA}"/>
          </ac:picMkLst>
        </pc:picChg>
      </pc:sldChg>
      <pc:sldChg chg="addSp delSp modSp mod">
        <pc:chgData name="Mariano Augusto Cordoba" userId="f00d29081846fa85" providerId="LiveId" clId="{329D1AD0-1BB8-4565-9574-222A43336750}" dt="2022-06-29T19:56:00.647" v="808" actId="478"/>
        <pc:sldMkLst>
          <pc:docMk/>
          <pc:sldMk cId="3120578596" sldId="258"/>
        </pc:sldMkLst>
        <pc:spChg chg="mod">
          <ac:chgData name="Mariano Augusto Cordoba" userId="f00d29081846fa85" providerId="LiveId" clId="{329D1AD0-1BB8-4565-9574-222A43336750}" dt="2022-06-29T19:55:25.979" v="802" actId="6549"/>
          <ac:spMkLst>
            <pc:docMk/>
            <pc:sldMk cId="3120578596" sldId="258"/>
            <ac:spMk id="3" creationId="{00000000-0000-0000-0000-000000000000}"/>
          </ac:spMkLst>
        </pc:spChg>
        <pc:spChg chg="add del mod">
          <ac:chgData name="Mariano Augusto Cordoba" userId="f00d29081846fa85" providerId="LiveId" clId="{329D1AD0-1BB8-4565-9574-222A43336750}" dt="2022-06-29T19:56:00.647" v="808" actId="478"/>
          <ac:spMkLst>
            <pc:docMk/>
            <pc:sldMk cId="3120578596" sldId="258"/>
            <ac:spMk id="4" creationId="{39B2466C-3716-76D8-0EFE-6321F32E50B8}"/>
          </ac:spMkLst>
        </pc:spChg>
        <pc:spChg chg="add del mod">
          <ac:chgData name="Mariano Augusto Cordoba" userId="f00d29081846fa85" providerId="LiveId" clId="{329D1AD0-1BB8-4565-9574-222A43336750}" dt="2022-06-29T19:56:00.647" v="808" actId="478"/>
          <ac:spMkLst>
            <pc:docMk/>
            <pc:sldMk cId="3120578596" sldId="258"/>
            <ac:spMk id="5" creationId="{2C12D449-093A-03AC-F6EE-11EBA5EE7F74}"/>
          </ac:spMkLst>
        </pc:spChg>
        <pc:picChg chg="add del mod">
          <ac:chgData name="Mariano Augusto Cordoba" userId="f00d29081846fa85" providerId="LiveId" clId="{329D1AD0-1BB8-4565-9574-222A43336750}" dt="2022-06-29T19:56:00.647" v="808" actId="478"/>
          <ac:picMkLst>
            <pc:docMk/>
            <pc:sldMk cId="3120578596" sldId="258"/>
            <ac:picMk id="6" creationId="{EE258ED0-60BA-CC3D-2C5E-CC2056B84B52}"/>
          </ac:picMkLst>
        </pc:picChg>
      </pc:sldChg>
      <pc:sldChg chg="del">
        <pc:chgData name="Mariano Augusto Cordoba" userId="f00d29081846fa85" providerId="LiveId" clId="{329D1AD0-1BB8-4565-9574-222A43336750}" dt="2022-06-29T19:55:02.528" v="773" actId="47"/>
        <pc:sldMkLst>
          <pc:docMk/>
          <pc:sldMk cId="3470024116" sldId="259"/>
        </pc:sldMkLst>
      </pc:sldChg>
      <pc:sldChg chg="addSp delSp modSp add mod setBg modClrScheme chgLayout">
        <pc:chgData name="Mariano Augusto Cordoba" userId="f00d29081846fa85" providerId="LiveId" clId="{329D1AD0-1BB8-4565-9574-222A43336750}" dt="2022-06-29T19:54:49.768" v="771" actId="14100"/>
        <pc:sldMkLst>
          <pc:docMk/>
          <pc:sldMk cId="0" sldId="260"/>
        </pc:sldMkLst>
        <pc:spChg chg="add del mod ord">
          <ac:chgData name="Mariano Augusto Cordoba" userId="f00d29081846fa85" providerId="LiveId" clId="{329D1AD0-1BB8-4565-9574-222A43336750}" dt="2022-06-29T19:51:32.762" v="657" actId="700"/>
          <ac:spMkLst>
            <pc:docMk/>
            <pc:sldMk cId="0" sldId="260"/>
            <ac:spMk id="2" creationId="{B0A75DB8-8345-A68E-AE3E-7DF941AA2F10}"/>
          </ac:spMkLst>
        </pc:spChg>
        <pc:spChg chg="del">
          <ac:chgData name="Mariano Augusto Cordoba" userId="f00d29081846fa85" providerId="LiveId" clId="{329D1AD0-1BB8-4565-9574-222A43336750}" dt="2022-06-29T19:52:02.460" v="665" actId="478"/>
          <ac:spMkLst>
            <pc:docMk/>
            <pc:sldMk cId="0" sldId="260"/>
            <ac:spMk id="6" creationId="{937E959E-B633-45EF-9386-3C3393C822AF}"/>
          </ac:spMkLst>
        </pc:spChg>
        <pc:spChg chg="add del mod">
          <ac:chgData name="Mariano Augusto Cordoba" userId="f00d29081846fa85" providerId="LiveId" clId="{329D1AD0-1BB8-4565-9574-222A43336750}" dt="2022-06-29T19:54:37.410" v="769" actId="478"/>
          <ac:spMkLst>
            <pc:docMk/>
            <pc:sldMk cId="0" sldId="260"/>
            <ac:spMk id="10" creationId="{FED22C97-6766-F303-122B-BE19457AE6D6}"/>
          </ac:spMkLst>
        </pc:spChg>
        <pc:spChg chg="mod ord">
          <ac:chgData name="Mariano Augusto Cordoba" userId="f00d29081846fa85" providerId="LiveId" clId="{329D1AD0-1BB8-4565-9574-222A43336750}" dt="2022-06-29T19:54:49.768" v="771" actId="14100"/>
          <ac:spMkLst>
            <pc:docMk/>
            <pc:sldMk cId="0" sldId="260"/>
            <ac:spMk id="193" creationId="{00000000-0000-0000-0000-000000000000}"/>
          </ac:spMkLst>
        </pc:spChg>
        <pc:spChg chg="mod ord">
          <ac:chgData name="Mariano Augusto Cordoba" userId="f00d29081846fa85" providerId="LiveId" clId="{329D1AD0-1BB8-4565-9574-222A43336750}" dt="2022-06-29T19:51:52.934" v="660" actId="700"/>
          <ac:spMkLst>
            <pc:docMk/>
            <pc:sldMk cId="0" sldId="260"/>
            <ac:spMk id="194" creationId="{00000000-0000-0000-0000-000000000000}"/>
          </ac:spMkLst>
        </pc:spChg>
        <pc:spChg chg="mod ord">
          <ac:chgData name="Mariano Augusto Cordoba" userId="f00d29081846fa85" providerId="LiveId" clId="{329D1AD0-1BB8-4565-9574-222A43336750}" dt="2022-06-29T19:51:52.934" v="660" actId="700"/>
          <ac:spMkLst>
            <pc:docMk/>
            <pc:sldMk cId="0" sldId="260"/>
            <ac:spMk id="195" creationId="{00000000-0000-0000-0000-000000000000}"/>
          </ac:spMkLst>
        </pc:spChg>
        <pc:picChg chg="del mod">
          <ac:chgData name="Mariano Augusto Cordoba" userId="f00d29081846fa85" providerId="LiveId" clId="{329D1AD0-1BB8-4565-9574-222A43336750}" dt="2022-06-29T19:51:59.348" v="663" actId="478"/>
          <ac:picMkLst>
            <pc:docMk/>
            <pc:sldMk cId="0" sldId="260"/>
            <ac:picMk id="5" creationId="{24E2D4D3-0265-4299-93F5-FC00D47669E8}"/>
          </ac:picMkLst>
        </pc:picChg>
        <pc:picChg chg="del mod">
          <ac:chgData name="Mariano Augusto Cordoba" userId="f00d29081846fa85" providerId="LiveId" clId="{329D1AD0-1BB8-4565-9574-222A43336750}" dt="2022-06-29T19:52:00.348" v="664" actId="478"/>
          <ac:picMkLst>
            <pc:docMk/>
            <pc:sldMk cId="0" sldId="260"/>
            <ac:picMk id="7" creationId="{3F6688F4-2868-401F-A522-EE9115BFEDBC}"/>
          </ac:picMkLst>
        </pc:picChg>
        <pc:picChg chg="del mod">
          <ac:chgData name="Mariano Augusto Cordoba" userId="f00d29081846fa85" providerId="LiveId" clId="{329D1AD0-1BB8-4565-9574-222A43336750}" dt="2022-06-29T19:51:58.711" v="662" actId="478"/>
          <ac:picMkLst>
            <pc:docMk/>
            <pc:sldMk cId="0" sldId="260"/>
            <ac:picMk id="8" creationId="{041EA4AA-6860-4311-A4A1-AC68E44EEE41}"/>
          </ac:picMkLst>
        </pc:picChg>
        <pc:picChg chg="add del mod">
          <ac:chgData name="Mariano Augusto Cordoba" userId="f00d29081846fa85" providerId="LiveId" clId="{329D1AD0-1BB8-4565-9574-222A43336750}" dt="2022-06-29T19:54:37.410" v="769" actId="478"/>
          <ac:picMkLst>
            <pc:docMk/>
            <pc:sldMk cId="0" sldId="260"/>
            <ac:picMk id="11" creationId="{65CB5AC0-C37C-7BF3-9323-F860318B4CFB}"/>
          </ac:picMkLst>
        </pc:picChg>
        <pc:picChg chg="add del mod">
          <ac:chgData name="Mariano Augusto Cordoba" userId="f00d29081846fa85" providerId="LiveId" clId="{329D1AD0-1BB8-4565-9574-222A43336750}" dt="2022-06-29T19:54:37.410" v="769" actId="478"/>
          <ac:picMkLst>
            <pc:docMk/>
            <pc:sldMk cId="0" sldId="260"/>
            <ac:picMk id="12" creationId="{C4F6A1DB-A5AC-265E-AA0D-CF46F3D90A96}"/>
          </ac:picMkLst>
        </pc:picChg>
        <pc:picChg chg="add del mod">
          <ac:chgData name="Mariano Augusto Cordoba" userId="f00d29081846fa85" providerId="LiveId" clId="{329D1AD0-1BB8-4565-9574-222A43336750}" dt="2022-06-29T19:54:37.410" v="769" actId="478"/>
          <ac:picMkLst>
            <pc:docMk/>
            <pc:sldMk cId="0" sldId="260"/>
            <ac:picMk id="13" creationId="{D1D45DDE-3D4C-722E-C58A-4E0C39B86C01}"/>
          </ac:picMkLst>
        </pc:picChg>
      </pc:sldChg>
      <pc:sldChg chg="addSp delSp modSp mod modClrScheme chgLayout">
        <pc:chgData name="Mariano Augusto Cordoba" userId="f00d29081846fa85" providerId="LiveId" clId="{329D1AD0-1BB8-4565-9574-222A43336750}" dt="2022-06-29T19:28:24.038" v="123" actId="478"/>
        <pc:sldMkLst>
          <pc:docMk/>
          <pc:sldMk cId="3142609375" sldId="261"/>
        </pc:sldMkLst>
        <pc:spChg chg="mod ord">
          <ac:chgData name="Mariano Augusto Cordoba" userId="f00d29081846fa85" providerId="LiveId" clId="{329D1AD0-1BB8-4565-9574-222A43336750}" dt="2022-06-29T19:22:59.108" v="86" actId="700"/>
          <ac:spMkLst>
            <pc:docMk/>
            <pc:sldMk cId="3142609375" sldId="261"/>
            <ac:spMk id="2" creationId="{00000000-0000-0000-0000-000000000000}"/>
          </ac:spMkLst>
        </pc:spChg>
        <pc:spChg chg="del">
          <ac:chgData name="Mariano Augusto Cordoba" userId="f00d29081846fa85" providerId="LiveId" clId="{329D1AD0-1BB8-4565-9574-222A43336750}" dt="2022-06-29T19:22:59.108" v="86" actId="700"/>
          <ac:spMkLst>
            <pc:docMk/>
            <pc:sldMk cId="3142609375" sldId="261"/>
            <ac:spMk id="3" creationId="{00000000-0000-0000-0000-000000000000}"/>
          </ac:spMkLst>
        </pc:spChg>
        <pc:spChg chg="del">
          <ac:chgData name="Mariano Augusto Cordoba" userId="f00d29081846fa85" providerId="LiveId" clId="{329D1AD0-1BB8-4565-9574-222A43336750}" dt="2022-06-29T19:22:59.108" v="86" actId="700"/>
          <ac:spMkLst>
            <pc:docMk/>
            <pc:sldMk cId="3142609375" sldId="261"/>
            <ac:spMk id="4" creationId="{00000000-0000-0000-0000-000000000000}"/>
          </ac:spMkLst>
        </pc:spChg>
        <pc:spChg chg="add del mod">
          <ac:chgData name="Mariano Augusto Cordoba" userId="f00d29081846fa85" providerId="LiveId" clId="{329D1AD0-1BB8-4565-9574-222A43336750}" dt="2022-06-29T19:24:54.124" v="108" actId="478"/>
          <ac:spMkLst>
            <pc:docMk/>
            <pc:sldMk cId="3142609375" sldId="261"/>
            <ac:spMk id="5" creationId="{E1230ADA-C732-B51A-AC21-A00A125A63DF}"/>
          </ac:spMkLst>
        </pc:spChg>
        <pc:spChg chg="add mod">
          <ac:chgData name="Mariano Augusto Cordoba" userId="f00d29081846fa85" providerId="LiveId" clId="{329D1AD0-1BB8-4565-9574-222A43336750}" dt="2022-06-29T19:27:39.404" v="119" actId="12"/>
          <ac:spMkLst>
            <pc:docMk/>
            <pc:sldMk cId="3142609375" sldId="261"/>
            <ac:spMk id="6" creationId="{283C0EB2-B382-B318-8C22-53595FBDEB02}"/>
          </ac:spMkLst>
        </pc:spChg>
        <pc:picChg chg="add del mod">
          <ac:chgData name="Mariano Augusto Cordoba" userId="f00d29081846fa85" providerId="LiveId" clId="{329D1AD0-1BB8-4565-9574-222A43336750}" dt="2022-06-29T19:28:24.038" v="123" actId="478"/>
          <ac:picMkLst>
            <pc:docMk/>
            <pc:sldMk cId="3142609375" sldId="261"/>
            <ac:picMk id="7" creationId="{2521A9D8-6C99-1BD3-0377-D42EFC3B1256}"/>
          </ac:picMkLst>
        </pc:picChg>
        <pc:picChg chg="add del mod">
          <ac:chgData name="Mariano Augusto Cordoba" userId="f00d29081846fa85" providerId="LiveId" clId="{329D1AD0-1BB8-4565-9574-222A43336750}" dt="2022-06-29T19:28:24.038" v="123" actId="478"/>
          <ac:picMkLst>
            <pc:docMk/>
            <pc:sldMk cId="3142609375" sldId="261"/>
            <ac:picMk id="8" creationId="{11DE7B16-EA43-6C44-0422-66C3C27C3F92}"/>
          </ac:picMkLst>
        </pc:picChg>
        <pc:picChg chg="add del mod">
          <ac:chgData name="Mariano Augusto Cordoba" userId="f00d29081846fa85" providerId="LiveId" clId="{329D1AD0-1BB8-4565-9574-222A43336750}" dt="2022-06-29T19:28:24.038" v="123" actId="478"/>
          <ac:picMkLst>
            <pc:docMk/>
            <pc:sldMk cId="3142609375" sldId="261"/>
            <ac:picMk id="9" creationId="{D4BEC034-0931-A168-1090-BC7201B2A9F7}"/>
          </ac:picMkLst>
        </pc:picChg>
        <pc:picChg chg="add del mod">
          <ac:chgData name="Mariano Augusto Cordoba" userId="f00d29081846fa85" providerId="LiveId" clId="{329D1AD0-1BB8-4565-9574-222A43336750}" dt="2022-06-29T19:28:24.038" v="123" actId="478"/>
          <ac:picMkLst>
            <pc:docMk/>
            <pc:sldMk cId="3142609375" sldId="261"/>
            <ac:picMk id="10" creationId="{D1DD76D6-B9FC-7747-DE51-AC0276472A86}"/>
          </ac:picMkLst>
        </pc:picChg>
        <pc:picChg chg="add del mod">
          <ac:chgData name="Mariano Augusto Cordoba" userId="f00d29081846fa85" providerId="LiveId" clId="{329D1AD0-1BB8-4565-9574-222A43336750}" dt="2022-06-29T19:28:24.038" v="123" actId="478"/>
          <ac:picMkLst>
            <pc:docMk/>
            <pc:sldMk cId="3142609375" sldId="261"/>
            <ac:picMk id="11" creationId="{C8A7BCBC-1CD1-B627-8C90-D5C8A7341CE4}"/>
          </ac:picMkLst>
        </pc:picChg>
        <pc:picChg chg="add del mod">
          <ac:chgData name="Mariano Augusto Cordoba" userId="f00d29081846fa85" providerId="LiveId" clId="{329D1AD0-1BB8-4565-9574-222A43336750}" dt="2022-06-29T19:28:24.038" v="123" actId="478"/>
          <ac:picMkLst>
            <pc:docMk/>
            <pc:sldMk cId="3142609375" sldId="261"/>
            <ac:picMk id="12" creationId="{76BCD38C-3132-2CEA-6E8E-2EE8621589B6}"/>
          </ac:picMkLst>
        </pc:picChg>
        <pc:picChg chg="add del mod">
          <ac:chgData name="Mariano Augusto Cordoba" userId="f00d29081846fa85" providerId="LiveId" clId="{329D1AD0-1BB8-4565-9574-222A43336750}" dt="2022-06-29T19:28:24.038" v="123" actId="478"/>
          <ac:picMkLst>
            <pc:docMk/>
            <pc:sldMk cId="3142609375" sldId="261"/>
            <ac:picMk id="13" creationId="{A964266B-D3D5-5245-765F-B0D4E6ADC10F}"/>
          </ac:picMkLst>
        </pc:picChg>
        <pc:picChg chg="add del mod">
          <ac:chgData name="Mariano Augusto Cordoba" userId="f00d29081846fa85" providerId="LiveId" clId="{329D1AD0-1BB8-4565-9574-222A43336750}" dt="2022-06-29T19:28:24.038" v="123" actId="478"/>
          <ac:picMkLst>
            <pc:docMk/>
            <pc:sldMk cId="3142609375" sldId="261"/>
            <ac:picMk id="14" creationId="{CC444E06-5F5D-9513-C7F2-E1775BA732AC}"/>
          </ac:picMkLst>
        </pc:picChg>
      </pc:sldChg>
      <pc:sldChg chg="del">
        <pc:chgData name="Mariano Augusto Cordoba" userId="f00d29081846fa85" providerId="LiveId" clId="{329D1AD0-1BB8-4565-9574-222A43336750}" dt="2022-06-29T19:55:03.913" v="774" actId="47"/>
        <pc:sldMkLst>
          <pc:docMk/>
          <pc:sldMk cId="1501264286" sldId="262"/>
        </pc:sldMkLst>
      </pc:sldChg>
      <pc:sldChg chg="add del">
        <pc:chgData name="Mariano Augusto Cordoba" userId="f00d29081846fa85" providerId="LiveId" clId="{329D1AD0-1BB8-4565-9574-222A43336750}" dt="2022-06-29T19:56:07.994" v="809" actId="47"/>
        <pc:sldMkLst>
          <pc:docMk/>
          <pc:sldMk cId="0" sldId="272"/>
        </pc:sldMkLst>
      </pc:sldChg>
      <pc:sldChg chg="delSp modSp add del mod modClrScheme chgLayout">
        <pc:chgData name="Mariano Augusto Cordoba" userId="f00d29081846fa85" providerId="LiveId" clId="{329D1AD0-1BB8-4565-9574-222A43336750}" dt="2022-06-29T19:28:26.032" v="124" actId="47"/>
        <pc:sldMkLst>
          <pc:docMk/>
          <pc:sldMk cId="3454022992" sldId="291"/>
        </pc:sldMkLst>
        <pc:spChg chg="mod ord">
          <ac:chgData name="Mariano Augusto Cordoba" userId="f00d29081846fa85" providerId="LiveId" clId="{329D1AD0-1BB8-4565-9574-222A43336750}" dt="2022-06-29T19:22:07.260" v="84" actId="700"/>
          <ac:spMkLst>
            <pc:docMk/>
            <pc:sldMk cId="3454022992" sldId="291"/>
            <ac:spMk id="30" creationId="{B4E1B14B-3774-F3EB-D411-5C7905179B85}"/>
          </ac:spMkLst>
        </pc:spChg>
        <pc:spChg chg="mod ord">
          <ac:chgData name="Mariano Augusto Cordoba" userId="f00d29081846fa85" providerId="LiveId" clId="{329D1AD0-1BB8-4565-9574-222A43336750}" dt="2022-06-29T19:24:45.060" v="107" actId="403"/>
          <ac:spMkLst>
            <pc:docMk/>
            <pc:sldMk cId="3454022992" sldId="291"/>
            <ac:spMk id="169" creationId="{00000000-0000-0000-0000-000000000000}"/>
          </ac:spMkLst>
        </pc:spChg>
        <pc:spChg chg="mod ord">
          <ac:chgData name="Mariano Augusto Cordoba" userId="f00d29081846fa85" providerId="LiveId" clId="{329D1AD0-1BB8-4565-9574-222A43336750}" dt="2022-06-29T19:22:07.260" v="84" actId="700"/>
          <ac:spMkLst>
            <pc:docMk/>
            <pc:sldMk cId="3454022992" sldId="291"/>
            <ac:spMk id="170" creationId="{00000000-0000-0000-0000-000000000000}"/>
          </ac:spMkLst>
        </pc:spChg>
        <pc:picChg chg="del">
          <ac:chgData name="Mariano Augusto Cordoba" userId="f00d29081846fa85" providerId="LiveId" clId="{329D1AD0-1BB8-4565-9574-222A43336750}" dt="2022-06-29T19:28:19.287" v="120" actId="21"/>
          <ac:picMkLst>
            <pc:docMk/>
            <pc:sldMk cId="3454022992" sldId="291"/>
            <ac:picMk id="15" creationId="{12C4A86A-CF5B-F907-9EB6-7580722578AA}"/>
          </ac:picMkLst>
        </pc:picChg>
        <pc:picChg chg="del">
          <ac:chgData name="Mariano Augusto Cordoba" userId="f00d29081846fa85" providerId="LiveId" clId="{329D1AD0-1BB8-4565-9574-222A43336750}" dt="2022-06-29T19:28:19.287" v="120" actId="21"/>
          <ac:picMkLst>
            <pc:docMk/>
            <pc:sldMk cId="3454022992" sldId="291"/>
            <ac:picMk id="17" creationId="{9D301A8E-CCC7-1DEC-56C2-89362306F695}"/>
          </ac:picMkLst>
        </pc:picChg>
        <pc:picChg chg="del">
          <ac:chgData name="Mariano Augusto Cordoba" userId="f00d29081846fa85" providerId="LiveId" clId="{329D1AD0-1BB8-4565-9574-222A43336750}" dt="2022-06-29T19:28:19.287" v="120" actId="21"/>
          <ac:picMkLst>
            <pc:docMk/>
            <pc:sldMk cId="3454022992" sldId="291"/>
            <ac:picMk id="18" creationId="{DE5CB03A-153D-195C-90F0-37AEEF31CC28}"/>
          </ac:picMkLst>
        </pc:picChg>
        <pc:picChg chg="del">
          <ac:chgData name="Mariano Augusto Cordoba" userId="f00d29081846fa85" providerId="LiveId" clId="{329D1AD0-1BB8-4565-9574-222A43336750}" dt="2022-06-29T19:28:19.287" v="120" actId="21"/>
          <ac:picMkLst>
            <pc:docMk/>
            <pc:sldMk cId="3454022992" sldId="291"/>
            <ac:picMk id="21" creationId="{712843C0-AA7B-683B-C41F-202B2940A886}"/>
          </ac:picMkLst>
        </pc:picChg>
        <pc:picChg chg="del">
          <ac:chgData name="Mariano Augusto Cordoba" userId="f00d29081846fa85" providerId="LiveId" clId="{329D1AD0-1BB8-4565-9574-222A43336750}" dt="2022-06-29T19:28:19.287" v="120" actId="21"/>
          <ac:picMkLst>
            <pc:docMk/>
            <pc:sldMk cId="3454022992" sldId="291"/>
            <ac:picMk id="31" creationId="{21C00D82-8D5B-7803-3E9A-42CDCDBA3F33}"/>
          </ac:picMkLst>
        </pc:picChg>
        <pc:picChg chg="del">
          <ac:chgData name="Mariano Augusto Cordoba" userId="f00d29081846fa85" providerId="LiveId" clId="{329D1AD0-1BB8-4565-9574-222A43336750}" dt="2022-06-29T19:28:19.287" v="120" actId="21"/>
          <ac:picMkLst>
            <pc:docMk/>
            <pc:sldMk cId="3454022992" sldId="291"/>
            <ac:picMk id="32" creationId="{1230B66B-47F2-9442-6737-0AB876D94C5E}"/>
          </ac:picMkLst>
        </pc:picChg>
        <pc:picChg chg="del">
          <ac:chgData name="Mariano Augusto Cordoba" userId="f00d29081846fa85" providerId="LiveId" clId="{329D1AD0-1BB8-4565-9574-222A43336750}" dt="2022-06-29T19:28:19.287" v="120" actId="21"/>
          <ac:picMkLst>
            <pc:docMk/>
            <pc:sldMk cId="3454022992" sldId="291"/>
            <ac:picMk id="33" creationId="{76F313F7-F2DE-17BC-FF7A-F0DDD350402D}"/>
          </ac:picMkLst>
        </pc:picChg>
        <pc:picChg chg="del">
          <ac:chgData name="Mariano Augusto Cordoba" userId="f00d29081846fa85" providerId="LiveId" clId="{329D1AD0-1BB8-4565-9574-222A43336750}" dt="2022-06-29T19:28:19.287" v="120" actId="21"/>
          <ac:picMkLst>
            <pc:docMk/>
            <pc:sldMk cId="3454022992" sldId="291"/>
            <ac:picMk id="34" creationId="{30EC90D8-58B2-3C6D-EB12-1CF6A3817ACD}"/>
          </ac:picMkLst>
        </pc:picChg>
      </pc:sldChg>
      <pc:sldChg chg="add del">
        <pc:chgData name="Mariano Augusto Cordoba" userId="f00d29081846fa85" providerId="LiveId" clId="{329D1AD0-1BB8-4565-9574-222A43336750}" dt="2022-06-29T19:33:43.692" v="392" actId="47"/>
        <pc:sldMkLst>
          <pc:docMk/>
          <pc:sldMk cId="235662412" sldId="296"/>
        </pc:sldMkLst>
      </pc:sldChg>
      <pc:sldChg chg="addSp delSp modSp add mod setBg modClrScheme chgLayout">
        <pc:chgData name="Mariano Augusto Cordoba" userId="f00d29081846fa85" providerId="LiveId" clId="{329D1AD0-1BB8-4565-9574-222A43336750}" dt="2022-06-29T19:37:41.517" v="454" actId="1076"/>
        <pc:sldMkLst>
          <pc:docMk/>
          <pc:sldMk cId="275971556" sldId="297"/>
        </pc:sldMkLst>
        <pc:spChg chg="mod">
          <ac:chgData name="Mariano Augusto Cordoba" userId="f00d29081846fa85" providerId="LiveId" clId="{329D1AD0-1BB8-4565-9574-222A43336750}" dt="2022-06-29T19:37:41.517" v="454" actId="1076"/>
          <ac:spMkLst>
            <pc:docMk/>
            <pc:sldMk cId="275971556" sldId="297"/>
            <ac:spMk id="6" creationId="{ACB4875A-5B58-8854-AC63-6AE798D53144}"/>
          </ac:spMkLst>
        </pc:spChg>
        <pc:spChg chg="add mod">
          <ac:chgData name="Mariano Augusto Cordoba" userId="f00d29081846fa85" providerId="LiveId" clId="{329D1AD0-1BB8-4565-9574-222A43336750}" dt="2022-06-29T19:34:19.212" v="427" actId="20577"/>
          <ac:spMkLst>
            <pc:docMk/>
            <pc:sldMk cId="275971556" sldId="297"/>
            <ac:spMk id="7" creationId="{31152714-1023-1B68-5B8A-3F1B3491CAF2}"/>
          </ac:spMkLst>
        </pc:spChg>
        <pc:spChg chg="del mod ord">
          <ac:chgData name="Mariano Augusto Cordoba" userId="f00d29081846fa85" providerId="LiveId" clId="{329D1AD0-1BB8-4565-9574-222A43336750}" dt="2022-06-29T19:33:56" v="394" actId="478"/>
          <ac:spMkLst>
            <pc:docMk/>
            <pc:sldMk cId="275971556" sldId="297"/>
            <ac:spMk id="31" creationId="{5D9AB693-171A-BEAD-4813-01EDBEA46E91}"/>
          </ac:spMkLst>
        </pc:spChg>
        <pc:spChg chg="mod ord">
          <ac:chgData name="Mariano Augusto Cordoba" userId="f00d29081846fa85" providerId="LiveId" clId="{329D1AD0-1BB8-4565-9574-222A43336750}" dt="2022-06-29T19:33:50.974" v="393" actId="700"/>
          <ac:spMkLst>
            <pc:docMk/>
            <pc:sldMk cId="275971556" sldId="297"/>
            <ac:spMk id="170" creationId="{00000000-0000-0000-0000-000000000000}"/>
          </ac:spMkLst>
        </pc:spChg>
        <pc:picChg chg="add mod">
          <ac:chgData name="Mariano Augusto Cordoba" userId="f00d29081846fa85" providerId="LiveId" clId="{329D1AD0-1BB8-4565-9574-222A43336750}" dt="2022-06-29T19:37:07.723" v="449" actId="1076"/>
          <ac:picMkLst>
            <pc:docMk/>
            <pc:sldMk cId="275971556" sldId="297"/>
            <ac:picMk id="3" creationId="{98217DA8-FE88-A541-640F-86BA34F9B3C6}"/>
          </ac:picMkLst>
        </pc:picChg>
        <pc:picChg chg="del">
          <ac:chgData name="Mariano Augusto Cordoba" userId="f00d29081846fa85" providerId="LiveId" clId="{329D1AD0-1BB8-4565-9574-222A43336750}" dt="2022-06-29T19:33:59.775" v="395" actId="478"/>
          <ac:picMkLst>
            <pc:docMk/>
            <pc:sldMk cId="275971556" sldId="297"/>
            <ac:picMk id="5" creationId="{63CC0EFB-9EF5-0009-5506-B1F3DF738991}"/>
          </ac:picMkLst>
        </pc:picChg>
        <pc:picChg chg="mod">
          <ac:chgData name="Mariano Augusto Cordoba" userId="f00d29081846fa85" providerId="LiveId" clId="{329D1AD0-1BB8-4565-9574-222A43336750}" dt="2022-06-29T19:37:12.605" v="450" actId="14100"/>
          <ac:picMkLst>
            <pc:docMk/>
            <pc:sldMk cId="275971556" sldId="297"/>
            <ac:picMk id="8" creationId="{32FDD7B3-5062-6800-AA9E-D3BC7E66B93D}"/>
          </ac:picMkLst>
        </pc:picChg>
      </pc:sldChg>
      <pc:sldChg chg="addSp delSp modSp add mod setBg modClrScheme chgLayout">
        <pc:chgData name="Mariano Augusto Cordoba" userId="f00d29081846fa85" providerId="LiveId" clId="{329D1AD0-1BB8-4565-9574-222A43336750}" dt="2022-06-29T19:40:23.503" v="512" actId="1076"/>
        <pc:sldMkLst>
          <pc:docMk/>
          <pc:sldMk cId="1825081997" sldId="298"/>
        </pc:sldMkLst>
        <pc:spChg chg="add mod">
          <ac:chgData name="Mariano Augusto Cordoba" userId="f00d29081846fa85" providerId="LiveId" clId="{329D1AD0-1BB8-4565-9574-222A43336750}" dt="2022-06-29T19:39:32.300" v="480" actId="6549"/>
          <ac:spMkLst>
            <pc:docMk/>
            <pc:sldMk cId="1825081997" sldId="298"/>
            <ac:spMk id="8" creationId="{ECEB465B-E98E-1727-A91A-29F152CF04A8}"/>
          </ac:spMkLst>
        </pc:spChg>
        <pc:spChg chg="del mod">
          <ac:chgData name="Mariano Augusto Cordoba" userId="f00d29081846fa85" providerId="LiveId" clId="{329D1AD0-1BB8-4565-9574-222A43336750}" dt="2022-06-29T19:39:36.899" v="481" actId="478"/>
          <ac:spMkLst>
            <pc:docMk/>
            <pc:sldMk cId="1825081997" sldId="298"/>
            <ac:spMk id="23" creationId="{16B9DDFD-BB14-C4F9-97C2-C992C609A5CE}"/>
          </ac:spMkLst>
        </pc:spChg>
        <pc:spChg chg="mod ord">
          <ac:chgData name="Mariano Augusto Cordoba" userId="f00d29081846fa85" providerId="LiveId" clId="{329D1AD0-1BB8-4565-9574-222A43336750}" dt="2022-06-29T19:38:05.349" v="455" actId="700"/>
          <ac:spMkLst>
            <pc:docMk/>
            <pc:sldMk cId="1825081997" sldId="298"/>
            <ac:spMk id="170" creationId="{00000000-0000-0000-0000-000000000000}"/>
          </ac:spMkLst>
        </pc:spChg>
        <pc:picChg chg="mod">
          <ac:chgData name="Mariano Augusto Cordoba" userId="f00d29081846fa85" providerId="LiveId" clId="{329D1AD0-1BB8-4565-9574-222A43336750}" dt="2022-06-29T19:39:49.986" v="484" actId="1076"/>
          <ac:picMkLst>
            <pc:docMk/>
            <pc:sldMk cId="1825081997" sldId="298"/>
            <ac:picMk id="11" creationId="{DE27AF51-822B-416C-34B7-E38BB4E9A101}"/>
          </ac:picMkLst>
        </pc:picChg>
        <pc:picChg chg="mod">
          <ac:chgData name="Mariano Augusto Cordoba" userId="f00d29081846fa85" providerId="LiveId" clId="{329D1AD0-1BB8-4565-9574-222A43336750}" dt="2022-06-29T19:39:42.530" v="483" actId="1076"/>
          <ac:picMkLst>
            <pc:docMk/>
            <pc:sldMk cId="1825081997" sldId="298"/>
            <ac:picMk id="13" creationId="{B549FD00-CA66-843F-5830-AD15D1A813D8}"/>
          </ac:picMkLst>
        </pc:picChg>
        <pc:picChg chg="mod">
          <ac:chgData name="Mariano Augusto Cordoba" userId="f00d29081846fa85" providerId="LiveId" clId="{329D1AD0-1BB8-4565-9574-222A43336750}" dt="2022-06-29T19:40:02.765" v="498" actId="1076"/>
          <ac:picMkLst>
            <pc:docMk/>
            <pc:sldMk cId="1825081997" sldId="298"/>
            <ac:picMk id="18" creationId="{A816ACC6-3DD7-A7C7-326E-56A1D624C41D}"/>
          </ac:picMkLst>
        </pc:picChg>
        <pc:picChg chg="mod">
          <ac:chgData name="Mariano Augusto Cordoba" userId="f00d29081846fa85" providerId="LiveId" clId="{329D1AD0-1BB8-4565-9574-222A43336750}" dt="2022-06-29T19:40:23.503" v="512" actId="1076"/>
          <ac:picMkLst>
            <pc:docMk/>
            <pc:sldMk cId="1825081997" sldId="298"/>
            <ac:picMk id="20" creationId="{B0665CEE-12F6-68A6-582D-CB6260E95D7C}"/>
          </ac:picMkLst>
        </pc:picChg>
      </pc:sldChg>
      <pc:sldChg chg="addSp delSp modSp add mod setBg modClrScheme chgLayout">
        <pc:chgData name="Mariano Augusto Cordoba" userId="f00d29081846fa85" providerId="LiveId" clId="{329D1AD0-1BB8-4565-9574-222A43336750}" dt="2022-06-29T19:48:04.911" v="609" actId="20577"/>
        <pc:sldMkLst>
          <pc:docMk/>
          <pc:sldMk cId="1353453716" sldId="301"/>
        </pc:sldMkLst>
        <pc:spChg chg="add mod">
          <ac:chgData name="Mariano Augusto Cordoba" userId="f00d29081846fa85" providerId="LiveId" clId="{329D1AD0-1BB8-4565-9574-222A43336750}" dt="2022-06-29T19:42:09.252" v="521" actId="6549"/>
          <ac:spMkLst>
            <pc:docMk/>
            <pc:sldMk cId="1353453716" sldId="301"/>
            <ac:spMk id="16" creationId="{F6644FF8-45F1-50C5-13AD-9F98E32A09CA}"/>
          </ac:spMkLst>
        </pc:spChg>
        <pc:spChg chg="del mod">
          <ac:chgData name="Mariano Augusto Cordoba" userId="f00d29081846fa85" providerId="LiveId" clId="{329D1AD0-1BB8-4565-9574-222A43336750}" dt="2022-06-29T19:42:24.198" v="523" actId="478"/>
          <ac:spMkLst>
            <pc:docMk/>
            <pc:sldMk cId="1353453716" sldId="301"/>
            <ac:spMk id="21" creationId="{61E95FE4-DF37-CBE3-61CC-D90A17E1E774}"/>
          </ac:spMkLst>
        </pc:spChg>
        <pc:spChg chg="mod">
          <ac:chgData name="Mariano Augusto Cordoba" userId="f00d29081846fa85" providerId="LiveId" clId="{329D1AD0-1BB8-4565-9574-222A43336750}" dt="2022-06-29T19:44:44.830" v="545" actId="207"/>
          <ac:spMkLst>
            <pc:docMk/>
            <pc:sldMk cId="1353453716" sldId="301"/>
            <ac:spMk id="23" creationId="{22CF96FC-6B14-FDAB-3321-EBAFED4C4132}"/>
          </ac:spMkLst>
        </pc:spChg>
        <pc:spChg chg="mod">
          <ac:chgData name="Mariano Augusto Cordoba" userId="f00d29081846fa85" providerId="LiveId" clId="{329D1AD0-1BB8-4565-9574-222A43336750}" dt="2022-06-29T19:48:04.911" v="609" actId="20577"/>
          <ac:spMkLst>
            <pc:docMk/>
            <pc:sldMk cId="1353453716" sldId="301"/>
            <ac:spMk id="25" creationId="{AE0CE14D-E493-B11E-7AC4-4D809AFC07A5}"/>
          </ac:spMkLst>
        </pc:spChg>
        <pc:spChg chg="mod">
          <ac:chgData name="Mariano Augusto Cordoba" userId="f00d29081846fa85" providerId="LiveId" clId="{329D1AD0-1BB8-4565-9574-222A43336750}" dt="2022-06-29T19:44:54.220" v="546" actId="207"/>
          <ac:spMkLst>
            <pc:docMk/>
            <pc:sldMk cId="1353453716" sldId="301"/>
            <ac:spMk id="27" creationId="{BFA7E4BB-7791-3A84-93E7-F5DB9B6ECD5B}"/>
          </ac:spMkLst>
        </pc:spChg>
        <pc:spChg chg="mod ord">
          <ac:chgData name="Mariano Augusto Cordoba" userId="f00d29081846fa85" providerId="LiveId" clId="{329D1AD0-1BB8-4565-9574-222A43336750}" dt="2022-06-29T19:41:07.966" v="513" actId="700"/>
          <ac:spMkLst>
            <pc:docMk/>
            <pc:sldMk cId="1353453716" sldId="301"/>
            <ac:spMk id="170" creationId="{00000000-0000-0000-0000-000000000000}"/>
          </ac:spMkLst>
        </pc:spChg>
        <pc:graphicFrameChg chg="mod modGraphic">
          <ac:chgData name="Mariano Augusto Cordoba" userId="f00d29081846fa85" providerId="LiveId" clId="{329D1AD0-1BB8-4565-9574-222A43336750}" dt="2022-06-29T19:46:00.125" v="564" actId="1076"/>
          <ac:graphicFrameMkLst>
            <pc:docMk/>
            <pc:sldMk cId="1353453716" sldId="301"/>
            <ac:graphicFrameMk id="2" creationId="{1CEB4228-0774-E156-2292-BF8DD3F34A47}"/>
          </ac:graphicFrameMkLst>
        </pc:graphicFrameChg>
        <pc:picChg chg="mod">
          <ac:chgData name="Mariano Augusto Cordoba" userId="f00d29081846fa85" providerId="LiveId" clId="{329D1AD0-1BB8-4565-9574-222A43336750}" dt="2022-06-29T19:46:25.130" v="585" actId="1076"/>
          <ac:picMkLst>
            <pc:docMk/>
            <pc:sldMk cId="1353453716" sldId="301"/>
            <ac:picMk id="6" creationId="{5555778D-A5F3-2230-A542-33876CAFBEAC}"/>
          </ac:picMkLst>
        </pc:picChg>
        <pc:picChg chg="mod">
          <ac:chgData name="Mariano Augusto Cordoba" userId="f00d29081846fa85" providerId="LiveId" clId="{329D1AD0-1BB8-4565-9574-222A43336750}" dt="2022-06-29T19:41:13.216" v="514"/>
          <ac:picMkLst>
            <pc:docMk/>
            <pc:sldMk cId="1353453716" sldId="301"/>
            <ac:picMk id="8" creationId="{64E31964-F24B-3200-976F-E6ED0F9201A0}"/>
          </ac:picMkLst>
        </pc:picChg>
        <pc:picChg chg="mod">
          <ac:chgData name="Mariano Augusto Cordoba" userId="f00d29081846fa85" providerId="LiveId" clId="{329D1AD0-1BB8-4565-9574-222A43336750}" dt="2022-06-29T19:46:30.352" v="586" actId="1076"/>
          <ac:picMkLst>
            <pc:docMk/>
            <pc:sldMk cId="1353453716" sldId="301"/>
            <ac:picMk id="10" creationId="{ADC4A00C-DEC3-6C3D-31A3-305EDE2F7A4C}"/>
          </ac:picMkLst>
        </pc:picChg>
        <pc:picChg chg="mod">
          <ac:chgData name="Mariano Augusto Cordoba" userId="f00d29081846fa85" providerId="LiveId" clId="{329D1AD0-1BB8-4565-9574-222A43336750}" dt="2022-06-29T19:43:17.666" v="529" actId="1076"/>
          <ac:picMkLst>
            <pc:docMk/>
            <pc:sldMk cId="1353453716" sldId="301"/>
            <ac:picMk id="24" creationId="{90186E3C-0D84-5A55-E598-14B85C0503E4}"/>
          </ac:picMkLst>
        </pc:picChg>
        <pc:cxnChg chg="mod">
          <ac:chgData name="Mariano Augusto Cordoba" userId="f00d29081846fa85" providerId="LiveId" clId="{329D1AD0-1BB8-4565-9574-222A43336750}" dt="2022-06-29T19:44:38.649" v="543" actId="692"/>
          <ac:cxnSpMkLst>
            <pc:docMk/>
            <pc:sldMk cId="1353453716" sldId="301"/>
            <ac:cxnSpMk id="22" creationId="{84444C16-5945-60DC-02B6-7EA5E126384E}"/>
          </ac:cxnSpMkLst>
        </pc:cxnChg>
        <pc:cxnChg chg="mod">
          <ac:chgData name="Mariano Augusto Cordoba" userId="f00d29081846fa85" providerId="LiveId" clId="{329D1AD0-1BB8-4565-9574-222A43336750}" dt="2022-06-29T19:44:41.674" v="544" actId="692"/>
          <ac:cxnSpMkLst>
            <pc:docMk/>
            <pc:sldMk cId="1353453716" sldId="301"/>
            <ac:cxnSpMk id="44" creationId="{CE04AEA5-DB86-08AF-556B-E32454C254DC}"/>
          </ac:cxnSpMkLst>
        </pc:cxnChg>
      </pc:sldChg>
      <pc:sldChg chg="addSp delSp modSp add mod setBg modClrScheme chgLayout">
        <pc:chgData name="Mariano Augusto Cordoba" userId="f00d29081846fa85" providerId="LiveId" clId="{329D1AD0-1BB8-4565-9574-222A43336750}" dt="2022-06-29T19:49:27.427" v="622" actId="207"/>
        <pc:sldMkLst>
          <pc:docMk/>
          <pc:sldMk cId="3328305967" sldId="302"/>
        </pc:sldMkLst>
        <pc:spChg chg="add mod">
          <ac:chgData name="Mariano Augusto Cordoba" userId="f00d29081846fa85" providerId="LiveId" clId="{329D1AD0-1BB8-4565-9574-222A43336750}" dt="2022-06-29T19:48:57.474" v="617" actId="6549"/>
          <ac:spMkLst>
            <pc:docMk/>
            <pc:sldMk cId="3328305967" sldId="302"/>
            <ac:spMk id="6" creationId="{EE77C3AC-B1E9-6E11-BED7-32F3DF17F2B3}"/>
          </ac:spMkLst>
        </pc:spChg>
        <pc:spChg chg="mod">
          <ac:chgData name="Mariano Augusto Cordoba" userId="f00d29081846fa85" providerId="LiveId" clId="{329D1AD0-1BB8-4565-9574-222A43336750}" dt="2022-06-29T19:49:27.427" v="622" actId="207"/>
          <ac:spMkLst>
            <pc:docMk/>
            <pc:sldMk cId="3328305967" sldId="302"/>
            <ac:spMk id="9" creationId="{566BF2D8-BC12-AD56-A67E-67A130004707}"/>
          </ac:spMkLst>
        </pc:spChg>
        <pc:spChg chg="del mod">
          <ac:chgData name="Mariano Augusto Cordoba" userId="f00d29081846fa85" providerId="LiveId" clId="{329D1AD0-1BB8-4565-9574-222A43336750}" dt="2022-06-29T19:49:00.961" v="618" actId="478"/>
          <ac:spMkLst>
            <pc:docMk/>
            <pc:sldMk cId="3328305967" sldId="302"/>
            <ac:spMk id="21" creationId="{61E95FE4-DF37-CBE3-61CC-D90A17E1E774}"/>
          </ac:spMkLst>
        </pc:spChg>
        <pc:spChg chg="mod ord">
          <ac:chgData name="Mariano Augusto Cordoba" userId="f00d29081846fa85" providerId="LiveId" clId="{329D1AD0-1BB8-4565-9574-222A43336750}" dt="2022-06-29T19:48:25.319" v="610" actId="700"/>
          <ac:spMkLst>
            <pc:docMk/>
            <pc:sldMk cId="3328305967" sldId="302"/>
            <ac:spMk id="170" creationId="{00000000-0000-0000-0000-000000000000}"/>
          </ac:spMkLst>
        </pc:spChg>
        <pc:picChg chg="mod">
          <ac:chgData name="Mariano Augusto Cordoba" userId="f00d29081846fa85" providerId="LiveId" clId="{329D1AD0-1BB8-4565-9574-222A43336750}" dt="2022-06-29T19:49:23.365" v="621"/>
          <ac:picMkLst>
            <pc:docMk/>
            <pc:sldMk cId="3328305967" sldId="302"/>
            <ac:picMk id="4" creationId="{5F1A4B5D-6E36-1FF4-3783-D3FB46FDF3F0}"/>
          </ac:picMkLst>
        </pc:picChg>
      </pc:sldChg>
      <pc:sldChg chg="addSp delSp modSp add mod setBg modClrScheme chgLayout">
        <pc:chgData name="Mariano Augusto Cordoba" userId="f00d29081846fa85" providerId="LiveId" clId="{329D1AD0-1BB8-4565-9574-222A43336750}" dt="2022-06-29T20:10:11.520" v="848" actId="207"/>
        <pc:sldMkLst>
          <pc:docMk/>
          <pc:sldMk cId="2682185831" sldId="303"/>
        </pc:sldMkLst>
        <pc:spChg chg="add mod">
          <ac:chgData name="Mariano Augusto Cordoba" userId="f00d29081846fa85" providerId="LiveId" clId="{329D1AD0-1BB8-4565-9574-222A43336750}" dt="2022-06-29T19:50:39.392" v="648"/>
          <ac:spMkLst>
            <pc:docMk/>
            <pc:sldMk cId="2682185831" sldId="303"/>
            <ac:spMk id="9" creationId="{1253B496-6601-3D6D-28CC-D8159B47567D}"/>
          </ac:spMkLst>
        </pc:spChg>
        <pc:spChg chg="mod">
          <ac:chgData name="Mariano Augusto Cordoba" userId="f00d29081846fa85" providerId="LiveId" clId="{329D1AD0-1BB8-4565-9574-222A43336750}" dt="2022-06-29T19:50:48.538" v="650" actId="207"/>
          <ac:spMkLst>
            <pc:docMk/>
            <pc:sldMk cId="2682185831" sldId="303"/>
            <ac:spMk id="12" creationId="{7B450A4F-BD64-DDCF-03FD-1913EC343C99}"/>
          </ac:spMkLst>
        </pc:spChg>
        <pc:spChg chg="mod">
          <ac:chgData name="Mariano Augusto Cordoba" userId="f00d29081846fa85" providerId="LiveId" clId="{329D1AD0-1BB8-4565-9574-222A43336750}" dt="2022-06-29T20:10:11.520" v="848" actId="207"/>
          <ac:spMkLst>
            <pc:docMk/>
            <pc:sldMk cId="2682185831" sldId="303"/>
            <ac:spMk id="15" creationId="{105C6B1F-EEBC-5F4D-93C3-76DD1F75F783}"/>
          </ac:spMkLst>
        </pc:spChg>
        <pc:spChg chg="del mod">
          <ac:chgData name="Mariano Augusto Cordoba" userId="f00d29081846fa85" providerId="LiveId" clId="{329D1AD0-1BB8-4565-9574-222A43336750}" dt="2022-06-29T19:50:43.236" v="649" actId="478"/>
          <ac:spMkLst>
            <pc:docMk/>
            <pc:sldMk cId="2682185831" sldId="303"/>
            <ac:spMk id="21" creationId="{61E95FE4-DF37-CBE3-61CC-D90A17E1E774}"/>
          </ac:spMkLst>
        </pc:spChg>
        <pc:spChg chg="mod ord">
          <ac:chgData name="Mariano Augusto Cordoba" userId="f00d29081846fa85" providerId="LiveId" clId="{329D1AD0-1BB8-4565-9574-222A43336750}" dt="2022-06-29T19:50:20.579" v="645" actId="700"/>
          <ac:spMkLst>
            <pc:docMk/>
            <pc:sldMk cId="2682185831" sldId="303"/>
            <ac:spMk id="170" creationId="{00000000-0000-0000-0000-000000000000}"/>
          </ac:spMkLst>
        </pc:spChg>
      </pc:sldChg>
      <pc:sldChg chg="addSp delSp modSp add mod">
        <pc:chgData name="Mariano Augusto Cordoba" userId="f00d29081846fa85" providerId="LiveId" clId="{329D1AD0-1BB8-4565-9574-222A43336750}" dt="2022-06-29T19:56:31.974" v="826" actId="1037"/>
        <pc:sldMkLst>
          <pc:docMk/>
          <pc:sldMk cId="1743257977" sldId="304"/>
        </pc:sldMkLst>
        <pc:spChg chg="mod">
          <ac:chgData name="Mariano Augusto Cordoba" userId="f00d29081846fa85" providerId="LiveId" clId="{329D1AD0-1BB8-4565-9574-222A43336750}" dt="2022-06-29T19:31:25.038" v="346" actId="20577"/>
          <ac:spMkLst>
            <pc:docMk/>
            <pc:sldMk cId="1743257977" sldId="304"/>
            <ac:spMk id="2" creationId="{00000000-0000-0000-0000-000000000000}"/>
          </ac:spMkLst>
        </pc:spChg>
        <pc:spChg chg="del">
          <ac:chgData name="Mariano Augusto Cordoba" userId="f00d29081846fa85" providerId="LiveId" clId="{329D1AD0-1BB8-4565-9574-222A43336750}" dt="2022-06-29T19:28:45.826" v="126" actId="478"/>
          <ac:spMkLst>
            <pc:docMk/>
            <pc:sldMk cId="1743257977" sldId="304"/>
            <ac:spMk id="6" creationId="{283C0EB2-B382-B318-8C22-53595FBDEB02}"/>
          </ac:spMkLst>
        </pc:spChg>
        <pc:spChg chg="add mod">
          <ac:chgData name="Mariano Augusto Cordoba" userId="f00d29081846fa85" providerId="LiveId" clId="{329D1AD0-1BB8-4565-9574-222A43336750}" dt="2022-06-29T19:56:31.974" v="826" actId="1037"/>
          <ac:spMkLst>
            <pc:docMk/>
            <pc:sldMk cId="1743257977" sldId="304"/>
            <ac:spMk id="17" creationId="{9B1F0AD3-C3AA-9A7A-3DB6-8C7F36BD4591}"/>
          </ac:spMkLst>
        </pc:spChg>
        <pc:spChg chg="add mod">
          <ac:chgData name="Mariano Augusto Cordoba" userId="f00d29081846fa85" providerId="LiveId" clId="{329D1AD0-1BB8-4565-9574-222A43336750}" dt="2022-06-29T19:56:31.974" v="826" actId="1037"/>
          <ac:spMkLst>
            <pc:docMk/>
            <pc:sldMk cId="1743257977" sldId="304"/>
            <ac:spMk id="18" creationId="{C0176C46-5797-E790-915D-D67D7BCAFBD0}"/>
          </ac:spMkLst>
        </pc:sp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4" creationId="{FC3F45A2-0CB2-1154-8D2E-93E5C099EC52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5" creationId="{8A9449F6-7F66-2F10-EABD-B0FE2E704A83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7" creationId="{6C516B07-92E5-5B9A-CFDB-7E89D7B5F0B0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8" creationId="{CDDC6EBB-2CCA-19FC-3F84-E29B4D237630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9" creationId="{362BE6EC-0962-C2FE-3905-47C21D6DC623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10" creationId="{611BE30D-DD2B-D0CD-68FD-AD92460260C1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11" creationId="{3E08A8A9-A9E6-0E11-32B2-B4351A3A36E7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12" creationId="{35C03C23-6112-0F57-CFBD-704D44D41339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13" creationId="{BA3D1A9D-DE75-B073-1242-45DEF754A483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14" creationId="{BB5687BB-1599-0CAF-8FEC-06F0CFE7C5A1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15" creationId="{01941ED8-25CC-B25B-D791-4A5D4A3EC5EB}"/>
          </ac:picMkLst>
        </pc:picChg>
        <pc:picChg chg="add mod">
          <ac:chgData name="Mariano Augusto Cordoba" userId="f00d29081846fa85" providerId="LiveId" clId="{329D1AD0-1BB8-4565-9574-222A43336750}" dt="2022-06-29T19:56:31.974" v="826" actId="1037"/>
          <ac:picMkLst>
            <pc:docMk/>
            <pc:sldMk cId="1743257977" sldId="304"/>
            <ac:picMk id="16" creationId="{0664F90C-FC54-7354-2D81-950AC76F8896}"/>
          </ac:picMkLst>
        </pc:picChg>
      </pc:sldChg>
      <pc:sldChg chg="delSp modSp add del mod">
        <pc:chgData name="Mariano Augusto Cordoba" userId="f00d29081846fa85" providerId="LiveId" clId="{329D1AD0-1BB8-4565-9574-222A43336750}" dt="2022-06-29T19:54:57.739" v="772" actId="47"/>
        <pc:sldMkLst>
          <pc:docMk/>
          <pc:sldMk cId="148573361" sldId="305"/>
        </pc:sldMkLst>
        <pc:spChg chg="del">
          <ac:chgData name="Mariano Augusto Cordoba" userId="f00d29081846fa85" providerId="LiveId" clId="{329D1AD0-1BB8-4565-9574-222A43336750}" dt="2022-06-29T19:52:54.004" v="670" actId="478"/>
          <ac:spMkLst>
            <pc:docMk/>
            <pc:sldMk cId="148573361" sldId="305"/>
            <ac:spMk id="194" creationId="{00000000-0000-0000-0000-000000000000}"/>
          </ac:spMkLst>
        </pc:spChg>
        <pc:spChg chg="mod">
          <ac:chgData name="Mariano Augusto Cordoba" userId="f00d29081846fa85" providerId="LiveId" clId="{329D1AD0-1BB8-4565-9574-222A43336750}" dt="2022-06-29T19:52:43.687" v="669" actId="1076"/>
          <ac:spMkLst>
            <pc:docMk/>
            <pc:sldMk cId="148573361" sldId="305"/>
            <ac:spMk id="195" creationId="{00000000-0000-0000-0000-000000000000}"/>
          </ac:spMkLst>
        </pc:spChg>
      </pc:sldChg>
      <pc:sldMasterChg chg="delSldLayout">
        <pc:chgData name="Mariano Augusto Cordoba" userId="f00d29081846fa85" providerId="LiveId" clId="{329D1AD0-1BB8-4565-9574-222A43336750}" dt="2022-06-29T19:56:07.994" v="809" actId="47"/>
        <pc:sldMasterMkLst>
          <pc:docMk/>
          <pc:sldMasterMk cId="436056583" sldId="2147483648"/>
        </pc:sldMasterMkLst>
        <pc:sldLayoutChg chg="del">
          <pc:chgData name="Mariano Augusto Cordoba" userId="f00d29081846fa85" providerId="LiveId" clId="{329D1AD0-1BB8-4565-9574-222A43336750}" dt="2022-06-29T19:54:57.739" v="772" actId="47"/>
          <pc:sldLayoutMkLst>
            <pc:docMk/>
            <pc:sldMasterMk cId="436056583" sldId="2147483648"/>
            <pc:sldLayoutMk cId="2658907410" sldId="2147483661"/>
          </pc:sldLayoutMkLst>
        </pc:sldLayoutChg>
        <pc:sldLayoutChg chg="del">
          <pc:chgData name="Mariano Augusto Cordoba" userId="f00d29081846fa85" providerId="LiveId" clId="{329D1AD0-1BB8-4565-9574-222A43336750}" dt="2022-06-29T19:56:07.994" v="809" actId="47"/>
          <pc:sldLayoutMkLst>
            <pc:docMk/>
            <pc:sldMasterMk cId="436056583" sldId="2147483648"/>
            <pc:sldLayoutMk cId="780729534" sldId="214748366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EB0BF-ECFE-4559-8224-B78685049A5F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38763-13CA-433C-98E4-EFBDE9505D4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4053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F23FA-52FE-4F12-9812-6E02953CF1DE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37604-8AAA-4B82-8FA1-A1EA482F4C4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31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7604-8AAA-4B82-8FA1-A1EA482F4C45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696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7b68ffdf2_2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7b68ffdf2_2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1427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7b68ffdf2_2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7b68ffdf2_2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0806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7b68ffdf2_2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7b68ffdf2_2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5650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7b68ffdf2_2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7b68ffdf2_2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5834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7b68ffdf2_2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7b68ffdf2_2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088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7b68ffdf2_2_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7b68ffdf2_2_8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64496" y="1871522"/>
            <a:ext cx="7947586" cy="1723894"/>
          </a:xfrm>
        </p:spPr>
        <p:txBody>
          <a:bodyPr anchor="b">
            <a:normAutofit/>
          </a:bodyPr>
          <a:lstStyle>
            <a:lvl1pPr algn="r">
              <a:defRPr sz="45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64495" y="3687491"/>
            <a:ext cx="7947587" cy="1286156"/>
          </a:xfrm>
        </p:spPr>
        <p:txBody>
          <a:bodyPr/>
          <a:lstStyle>
            <a:lvl1pPr marL="0" indent="0" algn="r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editar el estilo de subtítulo del patrón</a:t>
            </a:r>
            <a:endParaRPr lang="es-AR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95" y="5774534"/>
            <a:ext cx="2642565" cy="61057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530" y="5774534"/>
            <a:ext cx="714328" cy="56640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05" y="5774534"/>
            <a:ext cx="588089" cy="51751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91" y="417902"/>
            <a:ext cx="2260630" cy="20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1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048" y="6323219"/>
            <a:ext cx="1620141" cy="3743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6323378"/>
            <a:ext cx="1905678" cy="442389"/>
          </a:xfrm>
          <a:prstGeom prst="rect">
            <a:avLst/>
          </a:prstGeom>
        </p:spPr>
      </p:pic>
      <p:cxnSp>
        <p:nvCxnSpPr>
          <p:cNvPr id="10" name="Conector recto 9"/>
          <p:cNvCxnSpPr/>
          <p:nvPr userDrawn="1"/>
        </p:nvCxnSpPr>
        <p:spPr>
          <a:xfrm>
            <a:off x="502641" y="6245331"/>
            <a:ext cx="11222189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91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048" y="6323219"/>
            <a:ext cx="1620141" cy="3743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6323378"/>
            <a:ext cx="1905678" cy="442389"/>
          </a:xfrm>
          <a:prstGeom prst="rect">
            <a:avLst/>
          </a:prstGeom>
        </p:spPr>
      </p:pic>
      <p:cxnSp>
        <p:nvCxnSpPr>
          <p:cNvPr id="9" name="Conector recto 8"/>
          <p:cNvCxnSpPr/>
          <p:nvPr userDrawn="1"/>
        </p:nvCxnSpPr>
        <p:spPr>
          <a:xfrm>
            <a:off x="502641" y="6245331"/>
            <a:ext cx="11222189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201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048" y="6323219"/>
            <a:ext cx="1620141" cy="37433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6323378"/>
            <a:ext cx="1905678" cy="442389"/>
          </a:xfrm>
          <a:prstGeom prst="rect">
            <a:avLst/>
          </a:prstGeom>
        </p:spPr>
      </p:pic>
      <p:cxnSp>
        <p:nvCxnSpPr>
          <p:cNvPr id="10" name="Conector recto 9"/>
          <p:cNvCxnSpPr/>
          <p:nvPr userDrawn="1"/>
        </p:nvCxnSpPr>
        <p:spPr>
          <a:xfrm>
            <a:off x="502641" y="6245331"/>
            <a:ext cx="11222189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152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048" y="6323219"/>
            <a:ext cx="1620141" cy="37433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6323378"/>
            <a:ext cx="1905678" cy="442389"/>
          </a:xfrm>
          <a:prstGeom prst="rect">
            <a:avLst/>
          </a:prstGeom>
        </p:spPr>
      </p:pic>
      <p:cxnSp>
        <p:nvCxnSpPr>
          <p:cNvPr id="12" name="Conector recto 11"/>
          <p:cNvCxnSpPr/>
          <p:nvPr userDrawn="1"/>
        </p:nvCxnSpPr>
        <p:spPr>
          <a:xfrm>
            <a:off x="502641" y="6245331"/>
            <a:ext cx="11222189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10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048" y="6323219"/>
            <a:ext cx="1620141" cy="3743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6323378"/>
            <a:ext cx="1905678" cy="442389"/>
          </a:xfrm>
          <a:prstGeom prst="rect">
            <a:avLst/>
          </a:prstGeom>
        </p:spPr>
      </p:pic>
      <p:cxnSp>
        <p:nvCxnSpPr>
          <p:cNvPr id="8" name="Conector recto 7"/>
          <p:cNvCxnSpPr/>
          <p:nvPr userDrawn="1"/>
        </p:nvCxnSpPr>
        <p:spPr>
          <a:xfrm>
            <a:off x="502641" y="6245331"/>
            <a:ext cx="11222189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78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048" y="6323219"/>
            <a:ext cx="1620141" cy="3743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6323378"/>
            <a:ext cx="1905678" cy="442389"/>
          </a:xfrm>
          <a:prstGeom prst="rect">
            <a:avLst/>
          </a:prstGeom>
        </p:spPr>
      </p:pic>
      <p:cxnSp>
        <p:nvCxnSpPr>
          <p:cNvPr id="7" name="Conector recto 6"/>
          <p:cNvCxnSpPr/>
          <p:nvPr userDrawn="1"/>
        </p:nvCxnSpPr>
        <p:spPr>
          <a:xfrm>
            <a:off x="502641" y="6245331"/>
            <a:ext cx="11222189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503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048" y="6323219"/>
            <a:ext cx="1620141" cy="37433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6323378"/>
            <a:ext cx="1905678" cy="442389"/>
          </a:xfrm>
          <a:prstGeom prst="rect">
            <a:avLst/>
          </a:prstGeom>
        </p:spPr>
      </p:pic>
      <p:cxnSp>
        <p:nvCxnSpPr>
          <p:cNvPr id="10" name="Conector recto 9"/>
          <p:cNvCxnSpPr/>
          <p:nvPr userDrawn="1"/>
        </p:nvCxnSpPr>
        <p:spPr>
          <a:xfrm>
            <a:off x="502641" y="6245331"/>
            <a:ext cx="11222189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178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048" y="6323219"/>
            <a:ext cx="1620141" cy="37433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6323378"/>
            <a:ext cx="1905678" cy="442389"/>
          </a:xfrm>
          <a:prstGeom prst="rect">
            <a:avLst/>
          </a:prstGeom>
        </p:spPr>
      </p:pic>
      <p:cxnSp>
        <p:nvCxnSpPr>
          <p:cNvPr id="10" name="Conector recto 9"/>
          <p:cNvCxnSpPr/>
          <p:nvPr userDrawn="1"/>
        </p:nvCxnSpPr>
        <p:spPr>
          <a:xfrm>
            <a:off x="502641" y="6245331"/>
            <a:ext cx="11222189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61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Título 1"/>
          <p:cNvSpPr>
            <a:spLocks noGrp="1"/>
          </p:cNvSpPr>
          <p:nvPr>
            <p:ph type="title" hasCustomPrompt="1"/>
          </p:nvPr>
        </p:nvSpPr>
        <p:spPr>
          <a:xfrm>
            <a:off x="4251562" y="2924650"/>
            <a:ext cx="3688875" cy="1101428"/>
          </a:xfrm>
        </p:spPr>
        <p:txBody>
          <a:bodyPr anchor="ctr">
            <a:normAutofit/>
          </a:bodyPr>
          <a:lstStyle>
            <a:lvl1pPr algn="ctr">
              <a:defRPr sz="5000"/>
            </a:lvl1pPr>
          </a:lstStyle>
          <a:p>
            <a:r>
              <a:rPr lang="es-ES" dirty="0"/>
              <a:t>¡GRACIAS!</a:t>
            </a:r>
            <a:endParaRPr lang="es-AR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17" y="5866363"/>
            <a:ext cx="2642565" cy="61057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1" y="489567"/>
            <a:ext cx="2260630" cy="20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62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TEXT">
    <p:bg>
      <p:bgPr>
        <a:solidFill>
          <a:srgbClr val="F3F3F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 flipH="1">
            <a:off x="3216567" y="1864200"/>
            <a:ext cx="5758800" cy="182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466269"/>
                </a:solidFill>
              </a:defRPr>
            </a:lvl1pPr>
            <a:lvl2pPr lvl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>
                <a:solidFill>
                  <a:srgbClr val="466269"/>
                </a:solidFill>
              </a:defRPr>
            </a:lvl2pPr>
            <a:lvl3pPr lvl="2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>
                <a:solidFill>
                  <a:srgbClr val="466269"/>
                </a:solidFill>
              </a:defRPr>
            </a:lvl3pPr>
            <a:lvl4pPr lvl="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>
                <a:solidFill>
                  <a:srgbClr val="466269"/>
                </a:solidFill>
              </a:defRPr>
            </a:lvl4pPr>
            <a:lvl5pPr lvl="4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>
                <a:solidFill>
                  <a:srgbClr val="466269"/>
                </a:solidFill>
              </a:defRPr>
            </a:lvl5pPr>
            <a:lvl6pPr lvl="5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>
                <a:solidFill>
                  <a:srgbClr val="466269"/>
                </a:solidFill>
              </a:defRPr>
            </a:lvl6pPr>
            <a:lvl7pPr lvl="6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>
                <a:solidFill>
                  <a:srgbClr val="466269"/>
                </a:solidFill>
              </a:defRPr>
            </a:lvl7pPr>
            <a:lvl8pPr lvl="7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>
                <a:solidFill>
                  <a:srgbClr val="466269"/>
                </a:solidFill>
              </a:defRPr>
            </a:lvl8pPr>
            <a:lvl9pPr lvl="8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867">
                <a:solidFill>
                  <a:srgbClr val="466269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/>
          <p:nvPr/>
        </p:nvSpPr>
        <p:spPr>
          <a:xfrm rot="-5400000">
            <a:off x="8549633" y="3192967"/>
            <a:ext cx="6924800" cy="464400"/>
          </a:xfrm>
          <a:prstGeom prst="rect">
            <a:avLst/>
          </a:prstGeom>
          <a:solidFill>
            <a:srgbClr val="4662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11657463" y="316659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 rot="-5400000">
            <a:off x="7036600" y="3039900"/>
            <a:ext cx="8402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200"/>
              <a:buNone/>
              <a:defRPr sz="1600">
                <a:solidFill>
                  <a:srgbClr val="4662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3879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A7B17"/>
          </p15:clr>
        </p15:guide>
        <p15:guide id="2" orient="horz" pos="1448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 ">
  <p:cSld name="DESIGN ">
    <p:bg>
      <p:bgPr>
        <a:solidFill>
          <a:srgbClr val="F3F3F3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/>
          <p:nvPr/>
        </p:nvSpPr>
        <p:spPr>
          <a:xfrm rot="-5400000">
            <a:off x="8549633" y="3192967"/>
            <a:ext cx="6924800" cy="464400"/>
          </a:xfrm>
          <a:prstGeom prst="rect">
            <a:avLst/>
          </a:prstGeom>
          <a:solidFill>
            <a:srgbClr val="4662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66269"/>
              </a:solidFill>
            </a:endParaRPr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1657463" y="316659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buNone/>
              <a:defRPr sz="1733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110" name="Google Shape;110;p14"/>
          <p:cNvSpPr txBox="1">
            <a:spLocks noGrp="1"/>
          </p:cNvSpPr>
          <p:nvPr>
            <p:ph type="ctrTitle"/>
          </p:nvPr>
        </p:nvSpPr>
        <p:spPr>
          <a:xfrm rot="-5400000">
            <a:off x="7036600" y="3039900"/>
            <a:ext cx="8402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200"/>
              <a:buNone/>
              <a:defRPr sz="1600">
                <a:solidFill>
                  <a:srgbClr val="4662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400">
                <a:solidFill>
                  <a:srgbClr val="4662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400">
                <a:solidFill>
                  <a:srgbClr val="4662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400">
                <a:solidFill>
                  <a:srgbClr val="4662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400">
                <a:solidFill>
                  <a:srgbClr val="4662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400">
                <a:solidFill>
                  <a:srgbClr val="4662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400">
                <a:solidFill>
                  <a:srgbClr val="4662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400">
                <a:solidFill>
                  <a:srgbClr val="4662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400">
                <a:solidFill>
                  <a:srgbClr val="46626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5885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17C96-7D6E-4A40-B6D7-EE5E3E6E3D31}" type="datetimeFigureOut">
              <a:rPr lang="es-AR" smtClean="0"/>
              <a:t>29/6/2022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67ADE-F5EE-483A-B01C-1B1F43E4B8AD}" type="slidenum">
              <a:rPr lang="es-AR" smtClean="0"/>
              <a:t>‹Nº›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66" y="-76029"/>
            <a:ext cx="922571" cy="118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5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AR" sz="3600" b="1" i="0" u="none" strike="noStrike" kern="1200" cap="none" dirty="0">
          <a:solidFill>
            <a:srgbClr val="538CD5"/>
          </a:solidFill>
          <a:latin typeface="+mn-lt"/>
          <a:ea typeface="Open Sans"/>
          <a:cs typeface="Open Sans"/>
          <a:sym typeface="Arial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Open Sans" panose="020B0604020202020204" charset="0"/>
          <a:cs typeface="Open Sans" panose="020B060402020202020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Open Sans" panose="020B0604020202020204" charset="0"/>
          <a:cs typeface="Open Sans" panose="020B060402020202020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Open Sans" panose="020B0604020202020204" charset="0"/>
          <a:cs typeface="Open Sans" panose="020B060402020202020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Open Sans" panose="020B0604020202020204" charset="0"/>
          <a:cs typeface="Open Sans" panose="020B060402020202020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Open Sans" panose="020B0604020202020204" charset="0"/>
          <a:cs typeface="Open Sans" panose="020B060402020202020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AR"/>
              <a:t>Modelo predictivo de servicios ecosistémicos en una cuenca hidrogeográfica </a:t>
            </a: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77853" y="3687491"/>
            <a:ext cx="5934229" cy="1286156"/>
          </a:xfrm>
        </p:spPr>
        <p:txBody>
          <a:bodyPr/>
          <a:lstStyle/>
          <a:p>
            <a:pPr marL="0" indent="0">
              <a:spcAft>
                <a:spcPts val="1600"/>
              </a:spcAft>
            </a:pPr>
            <a:r>
              <a:rPr lang="es-AR" sz="2400" b="1">
                <a:solidFill>
                  <a:srgbClr val="466269"/>
                </a:solidFill>
              </a:rPr>
              <a:t>M. Córdoba, P. Paccioretti, F. Giannini Kurina, J. Robledo, M. Romero, M. Balzarini</a:t>
            </a:r>
            <a:endParaRPr lang="es-AR" sz="1800" b="1" dirty="0">
              <a:solidFill>
                <a:srgbClr val="466269"/>
              </a:solidFill>
            </a:endParaRPr>
          </a:p>
        </p:txBody>
      </p:sp>
      <p:pic>
        <p:nvPicPr>
          <p:cNvPr id="4" name="Picture 2" descr="Matafuegos Córdoba | Clientes">
            <a:extLst>
              <a:ext uri="{FF2B5EF4-FFF2-40B4-BE49-F238E27FC236}">
                <a16:creationId xmlns:a16="http://schemas.microsoft.com/office/drawing/2014/main" id="{1C379582-405C-1D85-7DB8-982946ECF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853" y="5894856"/>
            <a:ext cx="1151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42B358E-9E3B-59C5-97EE-1F07ED964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712" y="5909257"/>
            <a:ext cx="936000" cy="5615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BA8170-93DE-2E1A-60D2-10F2AF213C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78" t="38276" r="46025" b="31918"/>
          <a:stretch/>
        </p:blipFill>
        <p:spPr bwMode="auto">
          <a:xfrm>
            <a:off x="6163282" y="5894856"/>
            <a:ext cx="1152000" cy="6148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277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Introducción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7503695" cy="4351338"/>
          </a:xfrm>
        </p:spPr>
        <p:txBody>
          <a:bodyPr>
            <a:normAutofit/>
          </a:bodyPr>
          <a:lstStyle/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s-AR" sz="2400" dirty="0"/>
              <a:t>Cooperación entre la Universidad Nacional de Córdoba a través de la Facultad de Ciencias Agropecuarias, el CONICET a través de la UFYMA (INTA-CONICET) y la CEEA Regional  Córdoba</a:t>
            </a:r>
          </a:p>
          <a:p>
            <a:pPr marL="285750" lvl="0" indent="-285750" algn="l" rtl="0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s-AR" sz="2400" dirty="0"/>
              <a:t>Construir conocimiento para la gestión ambiental y productiva integral de la región a través del desarrollo de modelos estadísticos que permitan identificar relaciones con potencialidad de predecir riesgos emergentes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AF46D1-3D02-646C-7544-D2DB7AB44E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7069" r="8399"/>
          <a:stretch/>
        </p:blipFill>
        <p:spPr>
          <a:xfrm>
            <a:off x="8653943" y="1870070"/>
            <a:ext cx="2126352" cy="3358953"/>
          </a:xfrm>
          <a:prstGeom prst="rect">
            <a:avLst/>
          </a:prstGeom>
        </p:spPr>
      </p:pic>
      <p:pic>
        <p:nvPicPr>
          <p:cNvPr id="5" name="Picture" descr="Sistemas de gestión hídrica, cuenca de Carcarañá, Provincia de Córdoba.">
            <a:extLst>
              <a:ext uri="{FF2B5EF4-FFF2-40B4-BE49-F238E27FC236}">
                <a16:creationId xmlns:a16="http://schemas.microsoft.com/office/drawing/2014/main" id="{45454B8F-1F9F-1B62-9E0E-1066657FE9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696" t="8608" r="32738" b="8823"/>
          <a:stretch/>
        </p:blipFill>
        <p:spPr bwMode="auto">
          <a:xfrm>
            <a:off x="9063068" y="2983813"/>
            <a:ext cx="1653836" cy="1692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7914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Introducción</a:t>
            </a:r>
          </a:p>
        </p:txBody>
      </p:sp>
      <p:sp>
        <p:nvSpPr>
          <p:cNvPr id="6" name="Google Shape;169;p25">
            <a:extLst>
              <a:ext uri="{FF2B5EF4-FFF2-40B4-BE49-F238E27FC236}">
                <a16:creationId xmlns:a16="http://schemas.microsoft.com/office/drawing/2014/main" id="{283C0EB2-B382-B318-8C22-53595FBDEB02}"/>
              </a:ext>
            </a:extLst>
          </p:cNvPr>
          <p:cNvSpPr txBox="1">
            <a:spLocks/>
          </p:cNvSpPr>
          <p:nvPr/>
        </p:nvSpPr>
        <p:spPr>
          <a:xfrm flipH="1">
            <a:off x="1114646" y="1467292"/>
            <a:ext cx="6661150" cy="454913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Open Sans" panose="020B0604020202020204" charset="0"/>
                <a:cs typeface="Open Sans" panose="020B0604020202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Open Sans" panose="020B0604020202020204" charset="0"/>
                <a:cs typeface="Open Sans" panose="020B060402020202020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Open Sans" panose="020B0604020202020204" charset="0"/>
                <a:cs typeface="Open Sans" panose="020B060402020202020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Open Sans" panose="020B0604020202020204" charset="0"/>
                <a:cs typeface="Open Sans" panose="020B060402020202020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Open Sans" panose="020B0604020202020204" charset="0"/>
                <a:cs typeface="Open Sans" panose="020B060402020202020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indent="-380990">
              <a:spcBef>
                <a:spcPts val="800"/>
              </a:spcBef>
              <a:spcAft>
                <a:spcPts val="800"/>
              </a:spcAft>
            </a:pPr>
            <a:r>
              <a:rPr lang="es-AR" sz="2000" dirty="0"/>
              <a:t>Sistematización de datos espaciales</a:t>
            </a:r>
          </a:p>
          <a:p>
            <a:pPr marL="990575" lvl="1" indent="-380990">
              <a:spcBef>
                <a:spcPts val="0"/>
              </a:spcBef>
              <a:buSzPct val="98000"/>
              <a:buFont typeface="Courier New" panose="02070309020205020404" pitchFamily="49" charset="0"/>
              <a:buChar char="o"/>
            </a:pPr>
            <a:r>
              <a:rPr lang="es-AR" sz="1800" dirty="0"/>
              <a:t>Recopilación fuentes diversas</a:t>
            </a:r>
          </a:p>
          <a:p>
            <a:pPr marL="990575" lvl="1" indent="-380990">
              <a:spcBef>
                <a:spcPts val="0"/>
              </a:spcBef>
              <a:buSzPct val="98000"/>
              <a:buFont typeface="Courier New" panose="02070309020205020404" pitchFamily="49" charset="0"/>
              <a:buChar char="o"/>
            </a:pPr>
            <a:r>
              <a:rPr lang="es-AR" sz="1800" dirty="0"/>
              <a:t>Depuración</a:t>
            </a:r>
          </a:p>
          <a:p>
            <a:pPr marL="990575" lvl="1" indent="-380990">
              <a:spcBef>
                <a:spcPts val="0"/>
              </a:spcBef>
              <a:buSzPct val="98000"/>
              <a:buFont typeface="Courier New" panose="02070309020205020404" pitchFamily="49" charset="0"/>
              <a:buChar char="o"/>
            </a:pPr>
            <a:r>
              <a:rPr lang="es-AR" sz="1800" dirty="0" err="1"/>
              <a:t>Re-escalamiento</a:t>
            </a:r>
            <a:r>
              <a:rPr lang="es-AR" sz="1800" dirty="0"/>
              <a:t> y construcción de un SIG</a:t>
            </a:r>
          </a:p>
          <a:p>
            <a:pPr marL="380990" indent="-380990">
              <a:spcBef>
                <a:spcPts val="800"/>
              </a:spcBef>
              <a:spcAft>
                <a:spcPts val="800"/>
              </a:spcAft>
            </a:pPr>
            <a:r>
              <a:rPr lang="es-AR" sz="2000" dirty="0"/>
              <a:t>Visualización de datos</a:t>
            </a:r>
          </a:p>
          <a:p>
            <a:pPr marL="990575" lvl="1" indent="-38099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AR" sz="1800" dirty="0"/>
              <a:t>Estadísticas resumen</a:t>
            </a:r>
          </a:p>
          <a:p>
            <a:pPr marL="990575" lvl="1" indent="-38099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AR" sz="1800" dirty="0"/>
              <a:t>Mapeo de variabilidad espacial</a:t>
            </a:r>
          </a:p>
          <a:p>
            <a:pPr marL="380990" indent="-380990">
              <a:spcBef>
                <a:spcPts val="800"/>
              </a:spcBef>
              <a:spcAft>
                <a:spcPts val="800"/>
              </a:spcAft>
            </a:pPr>
            <a:r>
              <a:rPr lang="es-AR" sz="2000" dirty="0"/>
              <a:t>Segmentación</a:t>
            </a:r>
          </a:p>
          <a:p>
            <a:pPr marL="990575" lvl="1" indent="-38099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AR" sz="1800" dirty="0"/>
              <a:t>Delimitación de unidades homogéneas</a:t>
            </a:r>
          </a:p>
          <a:p>
            <a:pPr marL="380990" indent="-380990">
              <a:spcBef>
                <a:spcPts val="800"/>
              </a:spcBef>
              <a:spcAft>
                <a:spcPts val="800"/>
              </a:spcAft>
            </a:pPr>
            <a:r>
              <a:rPr lang="es-AR" sz="2000" dirty="0"/>
              <a:t>Estimación de índices de servicios ecosistémico</a:t>
            </a:r>
          </a:p>
          <a:p>
            <a:pPr marL="380990" indent="-380990">
              <a:spcBef>
                <a:spcPts val="800"/>
              </a:spcBef>
              <a:spcAft>
                <a:spcPts val="800"/>
              </a:spcAft>
            </a:pPr>
            <a:r>
              <a:rPr lang="es-AR" sz="2000" dirty="0"/>
              <a:t>Modelación estadística</a:t>
            </a:r>
          </a:p>
          <a:p>
            <a:pPr marL="380990" indent="-380990">
              <a:spcBef>
                <a:spcPts val="800"/>
              </a:spcBef>
              <a:spcAft>
                <a:spcPts val="800"/>
              </a:spcAft>
            </a:pPr>
            <a:r>
              <a:rPr lang="es-AR" sz="2000" dirty="0"/>
              <a:t>Ajuste</a:t>
            </a:r>
            <a:r>
              <a:rPr lang="en-US" sz="2000" dirty="0"/>
              <a:t>/</a:t>
            </a:r>
            <a:r>
              <a:rPr lang="en-US" sz="2000" dirty="0" err="1"/>
              <a:t>validaci</a:t>
            </a:r>
            <a:r>
              <a:rPr lang="es-AR" sz="2000" dirty="0" err="1"/>
              <a:t>ón</a:t>
            </a:r>
            <a:r>
              <a:rPr lang="es-AR" sz="2000" dirty="0"/>
              <a:t> de modelos predictivos</a:t>
            </a:r>
          </a:p>
        </p:txBody>
      </p:sp>
    </p:spTree>
    <p:extLst>
      <p:ext uri="{BB962C8B-B14F-4D97-AF65-F5344CB8AC3E}">
        <p14:creationId xmlns:p14="http://schemas.microsoft.com/office/powerpoint/2010/main" val="314260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Sistematización de datos</a:t>
            </a:r>
          </a:p>
        </p:txBody>
      </p:sp>
      <p:pic>
        <p:nvPicPr>
          <p:cNvPr id="4" name="Picture" descr="Recurrencia de anegamiento de la cuenca de Carcarañá, Provincia de Córdoba.">
            <a:extLst>
              <a:ext uri="{FF2B5EF4-FFF2-40B4-BE49-F238E27FC236}">
                <a16:creationId xmlns:a16="http://schemas.microsoft.com/office/drawing/2014/main" id="{FC3F45A2-0CB2-1154-8D2E-93E5C099EC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52" t="9694" r="33363" b="9477"/>
          <a:stretch/>
        </p:blipFill>
        <p:spPr bwMode="auto">
          <a:xfrm>
            <a:off x="3566049" y="2889380"/>
            <a:ext cx="1548000" cy="156445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5" name="Picture" descr="Limitantes de suelo de cada unidad cartográfica del la cuenca de Carcarañá de la Provincia de Córdoba.">
            <a:extLst>
              <a:ext uri="{FF2B5EF4-FFF2-40B4-BE49-F238E27FC236}">
                <a16:creationId xmlns:a16="http://schemas.microsoft.com/office/drawing/2014/main" id="{8A9449F6-7F66-2F10-EABD-B0FE2E704A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48" t="9466" r="32606" b="9694"/>
          <a:stretch/>
        </p:blipFill>
        <p:spPr bwMode="auto">
          <a:xfrm>
            <a:off x="3674654" y="1408624"/>
            <a:ext cx="1512000" cy="151497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7" name="Picture" descr="Porcentaje de materia orgánica del suelo de suelo de la cuenca de Carcarañá de la Provincia de Córdoba.">
            <a:extLst>
              <a:ext uri="{FF2B5EF4-FFF2-40B4-BE49-F238E27FC236}">
                <a16:creationId xmlns:a16="http://schemas.microsoft.com/office/drawing/2014/main" id="{6C516B07-92E5-5B9A-CFDB-7E89D7B5F0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0" t="8164" r="32309" b="8651"/>
          <a:stretch/>
        </p:blipFill>
        <p:spPr bwMode="auto">
          <a:xfrm>
            <a:off x="6805220" y="2778781"/>
            <a:ext cx="1512000" cy="153922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8" name="Picture">
            <a:extLst>
              <a:ext uri="{FF2B5EF4-FFF2-40B4-BE49-F238E27FC236}">
                <a16:creationId xmlns:a16="http://schemas.microsoft.com/office/drawing/2014/main" id="{CDDC6EBB-2CCA-19FC-3F84-E29B4D2376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59" t="3804" r="1386" b="33503"/>
          <a:stretch/>
        </p:blipFill>
        <p:spPr bwMode="auto">
          <a:xfrm>
            <a:off x="3632122" y="4297837"/>
            <a:ext cx="1512000" cy="160477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9" name="Picture" descr="NDVI promedio de la cuenca de Carcarañá de la Provincia de Córdoba.">
            <a:extLst>
              <a:ext uri="{FF2B5EF4-FFF2-40B4-BE49-F238E27FC236}">
                <a16:creationId xmlns:a16="http://schemas.microsoft.com/office/drawing/2014/main" id="{362BE6EC-0962-C2FE-3905-47C21D6DC6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27" t="20909" r="66493" b="19041"/>
          <a:stretch/>
        </p:blipFill>
        <p:spPr bwMode="auto">
          <a:xfrm>
            <a:off x="5224189" y="4239233"/>
            <a:ext cx="1512000" cy="169289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0" name="Picture" descr="Tendencia del índice de NDVI de la cuenca de Carcarañá de la Provincia de Córdoba.">
            <a:extLst>
              <a:ext uri="{FF2B5EF4-FFF2-40B4-BE49-F238E27FC236}">
                <a16:creationId xmlns:a16="http://schemas.microsoft.com/office/drawing/2014/main" id="{611BE30D-DD2B-D0CD-68FD-AD92460260C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3" t="10129" r="32782" b="9042"/>
          <a:stretch/>
        </p:blipFill>
        <p:spPr bwMode="auto">
          <a:xfrm>
            <a:off x="8383614" y="2778782"/>
            <a:ext cx="1548000" cy="155085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1" name="Picture">
            <a:extLst>
              <a:ext uri="{FF2B5EF4-FFF2-40B4-BE49-F238E27FC236}">
                <a16:creationId xmlns:a16="http://schemas.microsoft.com/office/drawing/2014/main" id="{3E08A8A9-A9E6-0E11-32B2-B4351A3A36E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4" t="3120" r="51400" b="34186"/>
          <a:stretch/>
        </p:blipFill>
        <p:spPr bwMode="auto">
          <a:xfrm>
            <a:off x="5199001" y="2816093"/>
            <a:ext cx="1512000" cy="160477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2" name="Picture" descr="P, Nitrogeno total y K de la cuenca de Carcarañá, Provincia de Córdoba.">
            <a:extLst>
              <a:ext uri="{FF2B5EF4-FFF2-40B4-BE49-F238E27FC236}">
                <a16:creationId xmlns:a16="http://schemas.microsoft.com/office/drawing/2014/main" id="{35C03C23-6112-0F57-CFBD-704D44D4133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70" t="2466" r="54537" b="32317"/>
          <a:stretch/>
        </p:blipFill>
        <p:spPr bwMode="auto">
          <a:xfrm>
            <a:off x="6805220" y="1376789"/>
            <a:ext cx="1548000" cy="152220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3" name="Picture" descr="P, Nitrogeno total y K de la cuenca de Carcarañá, Provincia de Córdoba.">
            <a:extLst>
              <a:ext uri="{FF2B5EF4-FFF2-40B4-BE49-F238E27FC236}">
                <a16:creationId xmlns:a16="http://schemas.microsoft.com/office/drawing/2014/main" id="{BA3D1A9D-DE75-B073-1242-45DEF754A48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640" t="3005" r="4431" b="32864"/>
          <a:stretch/>
        </p:blipFill>
        <p:spPr bwMode="auto">
          <a:xfrm>
            <a:off x="6788020" y="4239232"/>
            <a:ext cx="1620000" cy="152301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4" name="Picture" descr="Gran grupo predominante de cada unidad cartográfica del la cuenca de Carcarañá de la Provincia de Córdoba.">
            <a:extLst>
              <a:ext uri="{FF2B5EF4-FFF2-40B4-BE49-F238E27FC236}">
                <a16:creationId xmlns:a16="http://schemas.microsoft.com/office/drawing/2014/main" id="{BB5687BB-1599-0CAF-8FEC-06F0CFE7C5A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34" t="8354" r="33344" b="8948"/>
          <a:stretch/>
        </p:blipFill>
        <p:spPr bwMode="auto">
          <a:xfrm>
            <a:off x="5199001" y="1376791"/>
            <a:ext cx="1548000" cy="160971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5" name="Picture" descr="Modelo digital de elevación de la cuenca de Carcarañá, Provincia de Córdoba.">
            <a:extLst>
              <a:ext uri="{FF2B5EF4-FFF2-40B4-BE49-F238E27FC236}">
                <a16:creationId xmlns:a16="http://schemas.microsoft.com/office/drawing/2014/main" id="{01941ED8-25CC-B25B-D791-4A5D4A3EC5E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63" t="8317" r="32492" b="8985"/>
          <a:stretch/>
        </p:blipFill>
        <p:spPr bwMode="auto">
          <a:xfrm>
            <a:off x="8385082" y="1306806"/>
            <a:ext cx="1512000" cy="154978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6" name="Picture">
            <a:extLst>
              <a:ext uri="{FF2B5EF4-FFF2-40B4-BE49-F238E27FC236}">
                <a16:creationId xmlns:a16="http://schemas.microsoft.com/office/drawing/2014/main" id="{0664F90C-FC54-7354-2D81-950AC76F889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38" t="12254" r="32474" b="12443"/>
          <a:stretch/>
        </p:blipFill>
        <p:spPr bwMode="auto">
          <a:xfrm>
            <a:off x="8350072" y="4297835"/>
            <a:ext cx="1656000" cy="154219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9B1F0AD3-C3AA-9A7A-3DB6-8C7F36BD4591}"/>
              </a:ext>
            </a:extLst>
          </p:cNvPr>
          <p:cNvSpPr txBox="1"/>
          <p:nvPr/>
        </p:nvSpPr>
        <p:spPr>
          <a:xfrm>
            <a:off x="1514386" y="1839956"/>
            <a:ext cx="187956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Suelo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Topografía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Clima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Vegetación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Cobertura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Rotación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rgbClr val="46626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0176C46-5797-E790-915D-D67D7BCAFBD0}"/>
              </a:ext>
            </a:extLst>
          </p:cNvPr>
          <p:cNvSpPr txBox="1"/>
          <p:nvPr/>
        </p:nvSpPr>
        <p:spPr>
          <a:xfrm>
            <a:off x="3616034" y="5883135"/>
            <a:ext cx="378422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67" i="1" dirty="0"/>
              <a:t>IDECOR, IGN, </a:t>
            </a:r>
            <a:r>
              <a:rPr lang="es-AR" sz="1467" i="1" dirty="0" err="1"/>
              <a:t>GeoINTA</a:t>
            </a:r>
            <a:r>
              <a:rPr lang="es-AR" sz="1467" i="1" dirty="0"/>
              <a:t>, PIHC, </a:t>
            </a:r>
            <a:r>
              <a:rPr lang="es-AR" sz="1467" i="1" dirty="0" err="1"/>
              <a:t>WorlClim</a:t>
            </a:r>
            <a:r>
              <a:rPr lang="es-AR" sz="1467" i="1" dirty="0"/>
              <a:t>, GEE. </a:t>
            </a:r>
          </a:p>
        </p:txBody>
      </p:sp>
    </p:spTree>
    <p:extLst>
      <p:ext uri="{BB962C8B-B14F-4D97-AF65-F5344CB8AC3E}">
        <p14:creationId xmlns:p14="http://schemas.microsoft.com/office/powerpoint/2010/main" val="174325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fld id="{00000000-1234-1234-1234-123412341234}" type="slidenum">
              <a:rPr lang="es"/>
              <a:pPr/>
              <a:t>5</a:t>
            </a:fld>
            <a:endParaRPr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CB4875A-5B58-8854-AC63-6AE798D53144}"/>
              </a:ext>
            </a:extLst>
          </p:cNvPr>
          <p:cNvSpPr txBox="1"/>
          <p:nvPr/>
        </p:nvSpPr>
        <p:spPr>
          <a:xfrm>
            <a:off x="838200" y="1574474"/>
            <a:ext cx="5267679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2400" dirty="0"/>
              <a:t>Algoritmo SNIC (</a:t>
            </a:r>
            <a:r>
              <a:rPr lang="es-AR" sz="2400" i="1" dirty="0"/>
              <a:t>Simple Non-Iterative </a:t>
            </a:r>
            <a:r>
              <a:rPr lang="es-AR" sz="2400" i="1" dirty="0" err="1"/>
              <a:t>Clustering</a:t>
            </a:r>
            <a:r>
              <a:rPr lang="es-AR" sz="2400" dirty="0"/>
              <a:t>)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2400" dirty="0"/>
              <a:t>Google </a:t>
            </a:r>
            <a:r>
              <a:rPr lang="es-AR" sz="2400" dirty="0" err="1"/>
              <a:t>Earth</a:t>
            </a:r>
            <a:r>
              <a:rPr lang="es-AR" sz="2400" dirty="0"/>
              <a:t> </a:t>
            </a:r>
            <a:r>
              <a:rPr lang="es-AR" sz="2400" dirty="0" err="1"/>
              <a:t>Engine</a:t>
            </a:r>
            <a:endParaRPr lang="es-AR" sz="2400" dirty="0"/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2400" dirty="0"/>
              <a:t>Optimización de parámetros del SNIC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2400" dirty="0"/>
              <a:t>4676 unidades de análisis</a:t>
            </a:r>
          </a:p>
        </p:txBody>
      </p:sp>
      <p:pic>
        <p:nvPicPr>
          <p:cNvPr id="8" name="Imagen 7" descr="Gráfico&#10;&#10;Descripción generada automáticamente">
            <a:extLst>
              <a:ext uri="{FF2B5EF4-FFF2-40B4-BE49-F238E27FC236}">
                <a16:creationId xmlns:a16="http://schemas.microsoft.com/office/drawing/2014/main" id="{32FDD7B3-5062-6800-AA9E-D3BC7E66B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9890" y="3827720"/>
            <a:ext cx="2257082" cy="2190041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1152714-1023-1B68-5B8A-3F1B3491CAF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AR" sz="3600" b="1" i="0" u="none" strike="noStrike" kern="1200" cap="none" dirty="0">
                <a:solidFill>
                  <a:srgbClr val="538CD5"/>
                </a:solidFill>
                <a:latin typeface="+mn-lt"/>
                <a:ea typeface="Open Sans"/>
                <a:cs typeface="Open Sans"/>
                <a:sym typeface="Arial"/>
              </a:defRPr>
            </a:lvl1pPr>
          </a:lstStyle>
          <a:p>
            <a:r>
              <a:rPr lang="es-AR" dirty="0"/>
              <a:t>Segmentación multidimensional</a:t>
            </a:r>
          </a:p>
        </p:txBody>
      </p:sp>
      <p:pic>
        <p:nvPicPr>
          <p:cNvPr id="3" name="Imagen 2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98217DA8-FE88-A541-640F-86BA34F9B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87" y="1400915"/>
            <a:ext cx="3723434" cy="3806871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75971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fld id="{00000000-1234-1234-1234-123412341234}" type="slidenum">
              <a:rPr lang="es"/>
              <a:pPr/>
              <a:t>6</a:t>
            </a:fld>
            <a:endParaRPr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pic>
        <p:nvPicPr>
          <p:cNvPr id="11" name="Imagen 10" descr="Mapa&#10;&#10;Descripción generada automáticamente">
            <a:extLst>
              <a:ext uri="{FF2B5EF4-FFF2-40B4-BE49-F238E27FC236}">
                <a16:creationId xmlns:a16="http://schemas.microsoft.com/office/drawing/2014/main" id="{DE27AF51-822B-416C-34B7-E38BB4E9A1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 b="8073"/>
          <a:stretch/>
        </p:blipFill>
        <p:spPr>
          <a:xfrm>
            <a:off x="3310669" y="1217357"/>
            <a:ext cx="3183008" cy="2340847"/>
          </a:xfrm>
          <a:prstGeom prst="rect">
            <a:avLst/>
          </a:prstGeom>
        </p:spPr>
      </p:pic>
      <p:pic>
        <p:nvPicPr>
          <p:cNvPr id="13" name="Imagen 12" descr="Mapa&#10;&#10;Descripción generada automáticamente">
            <a:extLst>
              <a:ext uri="{FF2B5EF4-FFF2-40B4-BE49-F238E27FC236}">
                <a16:creationId xmlns:a16="http://schemas.microsoft.com/office/drawing/2014/main" id="{B549FD00-CA66-843F-5830-AD15D1A813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 b="8073"/>
          <a:stretch/>
        </p:blipFill>
        <p:spPr>
          <a:xfrm>
            <a:off x="6217529" y="1214979"/>
            <a:ext cx="2977645" cy="2189819"/>
          </a:xfrm>
          <a:prstGeom prst="rect">
            <a:avLst/>
          </a:prstGeom>
        </p:spPr>
      </p:pic>
      <p:pic>
        <p:nvPicPr>
          <p:cNvPr id="18" name="Imagen 17" descr="Mapa&#10;&#10;Descripción generada automáticamente">
            <a:extLst>
              <a:ext uri="{FF2B5EF4-FFF2-40B4-BE49-F238E27FC236}">
                <a16:creationId xmlns:a16="http://schemas.microsoft.com/office/drawing/2014/main" id="{A816ACC6-3DD7-A7C7-326E-56A1D624C4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 t="8073"/>
          <a:stretch/>
        </p:blipFill>
        <p:spPr>
          <a:xfrm>
            <a:off x="3310669" y="3558204"/>
            <a:ext cx="3181860" cy="2340000"/>
          </a:xfrm>
          <a:prstGeom prst="rect">
            <a:avLst/>
          </a:prstGeom>
        </p:spPr>
      </p:pic>
      <p:pic>
        <p:nvPicPr>
          <p:cNvPr id="20" name="Imagen 19" descr="Mapa&#10;&#10;Descripción generada automáticamente">
            <a:extLst>
              <a:ext uri="{FF2B5EF4-FFF2-40B4-BE49-F238E27FC236}">
                <a16:creationId xmlns:a16="http://schemas.microsoft.com/office/drawing/2014/main" id="{B0665CEE-12F6-68A6-582D-CB6260E95D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 t="8073"/>
          <a:stretch/>
        </p:blipFill>
        <p:spPr>
          <a:xfrm>
            <a:off x="6217529" y="3558204"/>
            <a:ext cx="3181858" cy="2340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CEB465B-E98E-1727-A91A-29F152CF04A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AR" sz="3600" b="1" i="0" u="none" strike="noStrike" kern="1200" cap="none" dirty="0">
                <a:solidFill>
                  <a:srgbClr val="538CD5"/>
                </a:solidFill>
                <a:latin typeface="+mn-lt"/>
                <a:ea typeface="Open Sans"/>
                <a:cs typeface="Open Sans"/>
                <a:sym typeface="Arial"/>
              </a:defRPr>
            </a:lvl1pPr>
          </a:lstStyle>
          <a:p>
            <a:r>
              <a:rPr lang="es-AR" sz="3600" dirty="0"/>
              <a:t>Estimación de Índices de Servicios Ecosistémicos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2508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fld id="{00000000-1234-1234-1234-123412341234}" type="slidenum">
              <a:rPr lang="es"/>
              <a:pPr/>
              <a:t>7</a:t>
            </a:fld>
            <a:endParaRPr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pic>
        <p:nvPicPr>
          <p:cNvPr id="8" name="Imagen 7" descr="Mapa&#10;&#10;Descripción generada automáticamente">
            <a:extLst>
              <a:ext uri="{FF2B5EF4-FFF2-40B4-BE49-F238E27FC236}">
                <a16:creationId xmlns:a16="http://schemas.microsoft.com/office/drawing/2014/main" id="{64E31964-F24B-3200-976F-E6ED0F9201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 t="7408" r="3494" b="7522"/>
          <a:stretch/>
        </p:blipFill>
        <p:spPr>
          <a:xfrm>
            <a:off x="2944909" y="1124012"/>
            <a:ext cx="5174961" cy="3649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CEB4228-0774-E156-2292-BF8DD3F34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383472"/>
              </p:ext>
            </p:extLst>
          </p:nvPr>
        </p:nvGraphicFramePr>
        <p:xfrm>
          <a:off x="3316851" y="5024280"/>
          <a:ext cx="2428188" cy="101600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758876">
                  <a:extLst>
                    <a:ext uri="{9D8B030D-6E8A-4147-A177-3AD203B41FA5}">
                      <a16:colId xmlns:a16="http://schemas.microsoft.com/office/drawing/2014/main" val="1514166933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45608125"/>
                    </a:ext>
                  </a:extLst>
                </a:gridCol>
                <a:gridCol w="988828">
                  <a:extLst>
                    <a:ext uri="{9D8B030D-6E8A-4147-A177-3AD203B41FA5}">
                      <a16:colId xmlns:a16="http://schemas.microsoft.com/office/drawing/2014/main" val="4101183843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>
                          <a:effectLst/>
                        </a:rPr>
                        <a:t>Índice</a:t>
                      </a:r>
                      <a:endParaRPr lang="es-AR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R</a:t>
                      </a:r>
                      <a:r>
                        <a:rPr lang="es-ES" sz="1300" baseline="30000" dirty="0">
                          <a:effectLst/>
                        </a:rPr>
                        <a:t>2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RMSE (%)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55268343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ESPI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0,85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  8,5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78413852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IP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0,85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17,1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44041068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COS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0,92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  4,4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5088905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>
                          <a:effectLst/>
                        </a:rPr>
                        <a:t>COV</a:t>
                      </a:r>
                      <a:endParaRPr lang="es-AR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0,87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144145" algn="just"/>
                      <a:r>
                        <a:rPr lang="es-ES" sz="1300" dirty="0">
                          <a:effectLst/>
                        </a:rPr>
                        <a:t>39,6</a:t>
                      </a:r>
                      <a:endParaRPr lang="es-AR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192750934"/>
                  </a:ext>
                </a:extLst>
              </a:tr>
            </a:tbl>
          </a:graphicData>
        </a:graphic>
      </p:graphicFrame>
      <p:pic>
        <p:nvPicPr>
          <p:cNvPr id="6" name="Imagen 5" descr="Gráfico, Histograma&#10;&#10;Descripción generada automáticamente">
            <a:extLst>
              <a:ext uri="{FF2B5EF4-FFF2-40B4-BE49-F238E27FC236}">
                <a16:creationId xmlns:a16="http://schemas.microsoft.com/office/drawing/2014/main" id="{5555778D-A5F3-2230-A542-33876CAFBE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79675" y="1093600"/>
            <a:ext cx="2462971" cy="3384000"/>
          </a:xfrm>
          <a:prstGeom prst="rect">
            <a:avLst/>
          </a:prstGeom>
        </p:spPr>
      </p:pic>
      <p:pic>
        <p:nvPicPr>
          <p:cNvPr id="10" name="Imagen 9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ADC4A00C-DEC3-6C3D-31A3-305EDE2F7A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42082" y="4552932"/>
            <a:ext cx="2338156" cy="1656000"/>
          </a:xfrm>
          <a:prstGeom prst="rect">
            <a:avLst/>
          </a:prstGeom>
        </p:spPr>
      </p:pic>
      <p:cxnSp>
        <p:nvCxnSpPr>
          <p:cNvPr id="22" name="Google Shape;231;p29">
            <a:extLst>
              <a:ext uri="{FF2B5EF4-FFF2-40B4-BE49-F238E27FC236}">
                <a16:creationId xmlns:a16="http://schemas.microsoft.com/office/drawing/2014/main" id="{84444C16-5945-60DC-02B6-7EA5E126384E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2633993" y="2334888"/>
            <a:ext cx="668767" cy="376469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3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23" name="Google Shape;232;p29">
            <a:extLst>
              <a:ext uri="{FF2B5EF4-FFF2-40B4-BE49-F238E27FC236}">
                <a16:creationId xmlns:a16="http://schemas.microsoft.com/office/drawing/2014/main" id="{22CF96FC-6B14-FDAB-3321-EBAFED4C4132}"/>
              </a:ext>
            </a:extLst>
          </p:cNvPr>
          <p:cNvSpPr/>
          <p:nvPr/>
        </p:nvSpPr>
        <p:spPr>
          <a:xfrm>
            <a:off x="278395" y="3891769"/>
            <a:ext cx="2307200" cy="194864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4" name="Gráfico 23" descr="Diagrama de ramificación">
            <a:extLst>
              <a:ext uri="{FF2B5EF4-FFF2-40B4-BE49-F238E27FC236}">
                <a16:creationId xmlns:a16="http://schemas.microsoft.com/office/drawing/2014/main" id="{90186E3C-0D84-5A55-E598-14B85C050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8517" y="3919068"/>
            <a:ext cx="558532" cy="558532"/>
          </a:xfrm>
          <a:prstGeom prst="rect">
            <a:avLst/>
          </a:prstGeom>
        </p:spPr>
      </p:pic>
      <p:sp>
        <p:nvSpPr>
          <p:cNvPr id="25" name="Google Shape;230;p29">
            <a:extLst>
              <a:ext uri="{FF2B5EF4-FFF2-40B4-BE49-F238E27FC236}">
                <a16:creationId xmlns:a16="http://schemas.microsoft.com/office/drawing/2014/main" id="{AE0CE14D-E493-B11E-7AC4-4D809AFC07A5}"/>
              </a:ext>
            </a:extLst>
          </p:cNvPr>
          <p:cNvSpPr txBox="1"/>
          <p:nvPr/>
        </p:nvSpPr>
        <p:spPr>
          <a:xfrm>
            <a:off x="281375" y="4374289"/>
            <a:ext cx="2389947" cy="110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143996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Random Forest (con y sin kriging residual)</a:t>
            </a:r>
          </a:p>
          <a:p>
            <a:pPr indent="-143996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BRT, QRF.</a:t>
            </a:r>
          </a:p>
          <a:p>
            <a:pPr indent="-143996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Validación cruzada (k-fold)</a:t>
            </a:r>
            <a:endParaRPr sz="1333" dirty="0">
              <a:solidFill>
                <a:srgbClr val="F3F3F3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7" name="Google Shape;227;p29">
            <a:extLst>
              <a:ext uri="{FF2B5EF4-FFF2-40B4-BE49-F238E27FC236}">
                <a16:creationId xmlns:a16="http://schemas.microsoft.com/office/drawing/2014/main" id="{BFA7E4BB-7791-3A84-93E7-F5DB9B6ECD5B}"/>
              </a:ext>
            </a:extLst>
          </p:cNvPr>
          <p:cNvSpPr/>
          <p:nvPr/>
        </p:nvSpPr>
        <p:spPr>
          <a:xfrm>
            <a:off x="278395" y="1292729"/>
            <a:ext cx="2355597" cy="20843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8" name="Google Shape;230;p29">
            <a:extLst>
              <a:ext uri="{FF2B5EF4-FFF2-40B4-BE49-F238E27FC236}">
                <a16:creationId xmlns:a16="http://schemas.microsoft.com/office/drawing/2014/main" id="{E841897E-D8D7-50AA-1431-1C6DF61986BB}"/>
              </a:ext>
            </a:extLst>
          </p:cNvPr>
          <p:cNvSpPr txBox="1"/>
          <p:nvPr/>
        </p:nvSpPr>
        <p:spPr>
          <a:xfrm>
            <a:off x="325395" y="1687710"/>
            <a:ext cx="2220676" cy="16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143996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Atributos topograficos</a:t>
            </a:r>
          </a:p>
          <a:p>
            <a:pPr>
              <a:buClr>
                <a:schemeClr val="bg1"/>
              </a:buClr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    (DEM, Pendiente)</a:t>
            </a:r>
          </a:p>
          <a:p>
            <a:pPr indent="-143996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NDVI Temporal </a:t>
            </a:r>
          </a:p>
          <a:p>
            <a:pPr indent="-143996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Suelo  (Arena)</a:t>
            </a:r>
          </a:p>
          <a:p>
            <a:pPr indent="-143996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Manejo (Rotaciones)</a:t>
            </a:r>
          </a:p>
          <a:p>
            <a:pPr indent="-143996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Selecci</a:t>
            </a:r>
            <a:r>
              <a:rPr lang="es-AR" sz="1333" dirty="0" err="1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ó</a:t>
            </a:r>
            <a:r>
              <a:rPr lang="es" sz="1333" dirty="0"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rPr>
              <a:t>n de covariables</a:t>
            </a:r>
          </a:p>
        </p:txBody>
      </p:sp>
      <p:pic>
        <p:nvPicPr>
          <p:cNvPr id="29" name="Gráfico 28" descr="Diagrama de dispersión">
            <a:extLst>
              <a:ext uri="{FF2B5EF4-FFF2-40B4-BE49-F238E27FC236}">
                <a16:creationId xmlns:a16="http://schemas.microsoft.com/office/drawing/2014/main" id="{7F5E6288-4F1D-8FF8-A06F-EE64F766C4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4795" y="1328196"/>
            <a:ext cx="502253" cy="502253"/>
          </a:xfrm>
          <a:prstGeom prst="rect">
            <a:avLst/>
          </a:prstGeom>
        </p:spPr>
      </p:pic>
      <p:cxnSp>
        <p:nvCxnSpPr>
          <p:cNvPr id="44" name="Google Shape;231;p29">
            <a:extLst>
              <a:ext uri="{FF2B5EF4-FFF2-40B4-BE49-F238E27FC236}">
                <a16:creationId xmlns:a16="http://schemas.microsoft.com/office/drawing/2014/main" id="{CE04AEA5-DB86-08AF-556B-E32454C254DC}"/>
              </a:ext>
            </a:extLst>
          </p:cNvPr>
          <p:cNvCxnSpPr>
            <a:cxnSpLocks/>
          </p:cNvCxnSpPr>
          <p:nvPr/>
        </p:nvCxnSpPr>
        <p:spPr>
          <a:xfrm flipV="1">
            <a:off x="2585595" y="4276279"/>
            <a:ext cx="596756" cy="553306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3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6" name="Título 1">
            <a:extLst>
              <a:ext uri="{FF2B5EF4-FFF2-40B4-BE49-F238E27FC236}">
                <a16:creationId xmlns:a16="http://schemas.microsoft.com/office/drawing/2014/main" id="{F6644FF8-45F1-50C5-13AD-9F98E32A09C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AR" sz="3600" b="1" i="0" u="none" strike="noStrike" kern="1200" cap="none" dirty="0">
                <a:solidFill>
                  <a:srgbClr val="538CD5"/>
                </a:solidFill>
                <a:latin typeface="+mn-lt"/>
                <a:ea typeface="Open Sans"/>
                <a:cs typeface="Open Sans"/>
                <a:sym typeface="Arial"/>
              </a:defRPr>
            </a:lvl1pPr>
          </a:lstStyle>
          <a:p>
            <a:r>
              <a:rPr lang="es-AR" sz="3600" dirty="0"/>
              <a:t>Ajuste y validación de modelos predictivos</a:t>
            </a:r>
          </a:p>
          <a:p>
            <a:endParaRPr lang="es-AR" sz="36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53453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fld id="{00000000-1234-1234-1234-123412341234}" type="slidenum">
              <a:rPr lang="es"/>
              <a:pPr/>
              <a:t>8</a:t>
            </a:fld>
            <a:endParaRPr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pic>
        <p:nvPicPr>
          <p:cNvPr id="4" name="Imagen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5F1A4B5D-6E36-1FF4-3783-D3FB46FDF3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2169" y="1110200"/>
            <a:ext cx="5489924" cy="4854666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566BF2D8-BC12-AD56-A67E-67A130004707}"/>
              </a:ext>
            </a:extLst>
          </p:cNvPr>
          <p:cNvSpPr txBox="1">
            <a:spLocks/>
          </p:cNvSpPr>
          <p:nvPr/>
        </p:nvSpPr>
        <p:spPr>
          <a:xfrm>
            <a:off x="4247767" y="4156890"/>
            <a:ext cx="2631073" cy="18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200"/>
              <a:buFont typeface="Oswald Regular"/>
              <a:buNone/>
              <a:defRPr sz="12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Font typeface="Oswald Regular"/>
              <a:buNone/>
              <a:defRPr sz="18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Font typeface="Oswald Regular"/>
              <a:buNone/>
              <a:defRPr sz="18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Font typeface="Oswald Regular"/>
              <a:buNone/>
              <a:defRPr sz="18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Font typeface="Oswald Regular"/>
              <a:buNone/>
              <a:defRPr sz="18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Font typeface="Oswald Regular"/>
              <a:buNone/>
              <a:defRPr sz="18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Font typeface="Oswald Regular"/>
              <a:buNone/>
              <a:defRPr sz="18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Font typeface="Oswald Regular"/>
              <a:buNone/>
              <a:defRPr sz="18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Font typeface="Oswald Regular"/>
              <a:buNone/>
              <a:defRPr sz="1800" b="0" i="0" u="none" strike="noStrike" cap="none">
                <a:solidFill>
                  <a:srgbClr val="466269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pPr algn="l"/>
            <a:r>
              <a:rPr lang="es-AR" sz="2133" dirty="0">
                <a:solidFill>
                  <a:schemeClr val="tx1"/>
                </a:solidFill>
              </a:rPr>
              <a:t>Stock Carbono en Suelo en variables ambientales y de manejo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EE77C3AC-B1E9-6E11-BED7-32F3DF17F2B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AR" sz="3600" b="1" i="0" u="none" strike="noStrike" kern="1200" cap="none" dirty="0">
                <a:solidFill>
                  <a:srgbClr val="538CD5"/>
                </a:solidFill>
                <a:latin typeface="+mn-lt"/>
                <a:ea typeface="Open Sans"/>
                <a:cs typeface="Open Sans"/>
                <a:sym typeface="Arial"/>
              </a:defRPr>
            </a:lvl1pPr>
          </a:lstStyle>
          <a:p>
            <a:r>
              <a:rPr lang="es-AR" sz="3600" dirty="0"/>
              <a:t>Almacenamiento de carbono en suelo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28305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fld id="{00000000-1234-1234-1234-123412341234}" type="slidenum">
              <a:rPr lang="es"/>
              <a:pPr/>
              <a:t>9</a:t>
            </a:fld>
            <a:endParaRPr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3C56FFD-9501-DEF4-DF7C-DB354701C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70" y="1546747"/>
            <a:ext cx="4877828" cy="309424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5B985B6-3101-4F10-F339-8DCCC4AEE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954" y="1546747"/>
            <a:ext cx="4877828" cy="312702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B450A4F-BD64-DDCF-03FD-1913EC343C99}"/>
              </a:ext>
            </a:extLst>
          </p:cNvPr>
          <p:cNvSpPr txBox="1"/>
          <p:nvPr/>
        </p:nvSpPr>
        <p:spPr>
          <a:xfrm>
            <a:off x="800432" y="4972580"/>
            <a:ext cx="481848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133" dirty="0"/>
              <a:t>https://cuencaencifras.fca.unc.edu.ar/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05C6B1F-EEBC-5F4D-93C3-76DD1F75F783}"/>
              </a:ext>
            </a:extLst>
          </p:cNvPr>
          <p:cNvSpPr txBox="1"/>
          <p:nvPr/>
        </p:nvSpPr>
        <p:spPr>
          <a:xfrm>
            <a:off x="7688107" y="4972579"/>
            <a:ext cx="1364776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133" dirty="0" err="1"/>
              <a:t>EcoSim</a:t>
            </a:r>
            <a:endParaRPr lang="es-AR" sz="2133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253B496-6601-3D6D-28CC-D8159B47567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AR" sz="3600" b="1" i="0" u="none" strike="noStrike" kern="1200" cap="none" dirty="0">
                <a:solidFill>
                  <a:srgbClr val="538CD5"/>
                </a:solidFill>
                <a:latin typeface="+mn-lt"/>
                <a:ea typeface="Open Sans"/>
                <a:cs typeface="Open Sans"/>
                <a:sym typeface="Arial"/>
              </a:defRPr>
            </a:lvl1pPr>
          </a:lstStyle>
          <a:p>
            <a:r>
              <a:rPr lang="es-AR" sz="3600" dirty="0"/>
              <a:t>Información Disponible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82185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fld id="{00000000-1234-1234-1234-123412341234}" type="slidenum">
              <a:rPr lang="es"/>
              <a:pPr/>
              <a:t>10</a:t>
            </a:fld>
            <a:endParaRPr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s" sz="2667" dirty="0">
                <a:solidFill>
                  <a:schemeClr val="bg1"/>
                </a:solidFill>
              </a:rPr>
              <a:t>Comnetarios Finales</a:t>
            </a:r>
            <a:endParaRPr sz="2667" dirty="0">
              <a:solidFill>
                <a:schemeClr val="bg1"/>
              </a:solidFill>
            </a:endParaRPr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4294967295"/>
          </p:nvPr>
        </p:nvSpPr>
        <p:spPr>
          <a:xfrm>
            <a:off x="3487479" y="1149313"/>
            <a:ext cx="7866321" cy="503237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380990" indent="-380990"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s-AR" sz="2000" dirty="0"/>
              <a:t>El desarrollo de la plataforma aún está en curso.</a:t>
            </a:r>
          </a:p>
          <a:p>
            <a:pPr marL="380990" indent="-380990"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s-AR" sz="2000" dirty="0"/>
              <a:t>Incorporación de modelos de simulación de productividad y eficiencia de uso de recursos.</a:t>
            </a:r>
          </a:p>
          <a:p>
            <a:pPr marL="380990" indent="-380990"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s-AR" sz="2000" dirty="0"/>
              <a:t>Se pretende que la misma permita visualizar mapas digitales a unidades de análisis territorial para evaluar el impacto de diferentes usos y manejos productivos. </a:t>
            </a:r>
          </a:p>
          <a:p>
            <a:pPr marL="380990" indent="-380990"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s-AR" sz="2000" dirty="0"/>
              <a:t>Dimensionar el impacto sobre éstos de distintos cambios en las capas de información que simulan decisiones de gestión de la producción agropecuaria. </a:t>
            </a:r>
          </a:p>
          <a:p>
            <a:pPr marL="380990" indent="-380990"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s-AR" sz="2000" dirty="0"/>
              <a:t>El conocimiento generado sentará las bases para el ajuste e implementación de modelos predictivos en otros territorios.</a:t>
            </a:r>
          </a:p>
          <a:p>
            <a:pPr marL="0" indent="0">
              <a:spcAft>
                <a:spcPts val="2133"/>
              </a:spcAft>
            </a:pPr>
            <a:endParaRPr lang="es-AR" sz="1867" dirty="0"/>
          </a:p>
          <a:p>
            <a:pPr marL="0" indent="0">
              <a:spcAft>
                <a:spcPts val="2133"/>
              </a:spcAft>
            </a:pPr>
            <a:endParaRPr lang="es-AR" sz="18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90197" y="2754320"/>
            <a:ext cx="3688875" cy="1101428"/>
          </a:xfrm>
        </p:spPr>
        <p:txBody>
          <a:bodyPr/>
          <a:lstStyle/>
          <a:p>
            <a:r>
              <a:rPr lang="es-AR" dirty="0"/>
              <a:t>¡GRACIAS!</a:t>
            </a: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4090196" y="4036273"/>
            <a:ext cx="3688875" cy="1109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AR" sz="5000" b="1" i="0" u="none" strike="noStrike" kern="1200" cap="none" dirty="0">
                <a:solidFill>
                  <a:srgbClr val="538CD5"/>
                </a:solidFill>
                <a:latin typeface="+mn-lt"/>
                <a:ea typeface="Open Sans"/>
                <a:cs typeface="Open Sans"/>
                <a:sym typeface="Arial"/>
              </a:defRPr>
            </a:lvl1pPr>
          </a:lstStyle>
          <a:p>
            <a:r>
              <a:rPr lang="es-A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Contacto: </a:t>
            </a:r>
            <a:r>
              <a:rPr lang="es-AR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marianoacba@agro.unc.edu.ar</a:t>
            </a:r>
          </a:p>
        </p:txBody>
      </p:sp>
    </p:spTree>
    <p:extLst>
      <p:ext uri="{BB962C8B-B14F-4D97-AF65-F5344CB8AC3E}">
        <p14:creationId xmlns:p14="http://schemas.microsoft.com/office/powerpoint/2010/main" val="3120578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394</Words>
  <Application>Microsoft Office PowerPoint</Application>
  <PresentationFormat>Panorámica</PresentationFormat>
  <Paragraphs>82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Didact Gothic</vt:lpstr>
      <vt:lpstr>Oswald Regular</vt:lpstr>
      <vt:lpstr>Times New Roman</vt:lpstr>
      <vt:lpstr>Tema de Office</vt:lpstr>
      <vt:lpstr>Modelo predictivo de servicios ecosistémicos en una cuenca hidrogeográfica </vt:lpstr>
      <vt:lpstr>Introducción</vt:lpstr>
      <vt:lpstr>Introducción</vt:lpstr>
      <vt:lpstr>Sistematización de datos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Comnetarios Finales</vt:lpstr>
      <vt:lpstr>¡GRACIAS!</vt:lpstr>
    </vt:vector>
  </TitlesOfParts>
  <Company>Gobierno de Cordoba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Borgogno</dc:creator>
  <cp:lastModifiedBy>Mariano Augusto Cordoba</cp:lastModifiedBy>
  <cp:revision>8</cp:revision>
  <dcterms:created xsi:type="dcterms:W3CDTF">2022-06-08T21:55:27Z</dcterms:created>
  <dcterms:modified xsi:type="dcterms:W3CDTF">2022-06-29T20:10:20Z</dcterms:modified>
</cp:coreProperties>
</file>